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57" r:id="rId6"/>
    <p:sldId id="267" r:id="rId7"/>
    <p:sldId id="268" r:id="rId8"/>
    <p:sldId id="263" r:id="rId9"/>
    <p:sldId id="265" r:id="rId10"/>
    <p:sldId id="266" r:id="rId11"/>
    <p:sldId id="264" r:id="rId12"/>
    <p:sldId id="262" r:id="rId13"/>
    <p:sldId id="269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620" autoAdjust="0"/>
  </p:normalViewPr>
  <p:slideViewPr>
    <p:cSldViewPr>
      <p:cViewPr varScale="1">
        <p:scale>
          <a:sx n="66" d="100"/>
          <a:sy n="66" d="100"/>
        </p:scale>
        <p:origin x="-99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2" name="页脚占位符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CN" altLang="en-US"/>
          </a:p>
        </p:txBody>
      </p:sp>
      <p:sp>
        <p:nvSpPr>
          <p:cNvPr id="16" name="文本占位符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5" name="文本占位符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13" name="灯片编号占位符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页脚占位符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1EBA77-4C98-45C9-8650-17C5921F665A}" type="datetimeFigureOut">
              <a:rPr lang="zh-CN" altLang="en-US" smtClean="0"/>
              <a:pPr/>
              <a:t>2013/10/12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C6A7DDA-511E-40CD-A72D-D1A489F495C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15616" y="5229200"/>
            <a:ext cx="8208912" cy="1506637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</a:t>
            </a:r>
            <a:endParaRPr lang="en-US" altLang="zh-CN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itchFamily="2" charset="-122"/>
              <a:ea typeface="华文楷体" pitchFamily="2" charset="-122"/>
            </a:endParaRPr>
          </a:p>
          <a:p>
            <a:endParaRPr lang="en-US" altLang="zh-CN" sz="3200" b="1" dirty="0" smtClean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CN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徒</a:t>
            </a:r>
            <a:r>
              <a:rPr lang="en-US" altLang="zh-CN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》9:3-6</a:t>
            </a:r>
            <a:r>
              <a:rPr lang="zh-CN" altLang="en-US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</a:t>
            </a:r>
            <a:r>
              <a:rPr lang="en-US" altLang="zh-CN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约</a:t>
            </a:r>
            <a:r>
              <a:rPr lang="en-US" altLang="zh-CN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》8:24-25</a:t>
            </a:r>
            <a:r>
              <a:rPr lang="zh-CN" altLang="en-US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、</a:t>
            </a:r>
            <a:r>
              <a:rPr lang="en-US" altLang="zh-CN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《</a:t>
            </a:r>
            <a:r>
              <a:rPr lang="zh-CN" altLang="en-US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太</a:t>
            </a:r>
            <a:r>
              <a:rPr lang="en-US" altLang="zh-CN" sz="3200" b="1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》16:13-17</a:t>
            </a:r>
            <a:endParaRPr lang="zh-CN" altLang="en-US" sz="3200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ctrTitle"/>
          </p:nvPr>
        </p:nvSpPr>
        <p:spPr>
          <a:xfrm>
            <a:off x="3779912" y="332656"/>
            <a:ext cx="4824536" cy="4536504"/>
          </a:xfrm>
        </p:spPr>
        <p:txBody>
          <a:bodyPr>
            <a:normAutofit/>
          </a:bodyPr>
          <a:lstStyle/>
          <a:p>
            <a:r>
              <a:rPr lang="zh-CN" altLang="en-US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主啊，</a:t>
            </a:r>
            <a:r>
              <a:rPr lang="en-US" altLang="zh-CN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/>
            </a:r>
            <a:br>
              <a:rPr lang="en-US" altLang="zh-CN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</a:br>
            <a:r>
              <a:rPr lang="zh-CN" altLang="en-US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你是谁？      </a:t>
            </a:r>
            <a:r>
              <a:rPr lang="zh-CN" alt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         </a:t>
            </a:r>
            <a:endParaRPr lang="zh-CN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pic>
        <p:nvPicPr>
          <p:cNvPr id="1027" name="Picture 3" descr="E:\各种软件\360data\重要数据\IE临时文件夹\Content.IE5\T83BSFE2\MP90022783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275856" cy="593447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      </a:t>
            </a:r>
            <a:r>
              <a:rPr lang="en-US" altLang="zh-CN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《</a:t>
            </a:r>
            <a:r>
              <a:rPr lang="zh-CN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约翰福音</a:t>
            </a:r>
            <a:r>
              <a:rPr lang="en-US" altLang="zh-CN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》14</a:t>
            </a:r>
            <a:r>
              <a:rPr lang="zh-CN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章</a:t>
            </a:r>
            <a:r>
              <a:rPr lang="en-US" altLang="zh-CN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6</a:t>
            </a:r>
            <a:r>
              <a:rPr lang="zh-CN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节</a:t>
            </a:r>
            <a:endParaRPr lang="zh-CN" altLang="en-US" sz="4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CN" altLang="en-US" sz="54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耶稣说，我就是道路，真理，生命。若不借着我。没有人能到父那里去。</a:t>
            </a:r>
            <a:endParaRPr lang="zh-CN" altLang="en-US" sz="5400" dirty="0"/>
          </a:p>
        </p:txBody>
      </p:sp>
      <p:pic>
        <p:nvPicPr>
          <p:cNvPr id="1026" name="Picture 2" descr="C:\Users\Gao\AppData\Local\Microsoft\Windows\Temporary Internet Files\Content.IE5\GTACEXEF\MC90043512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077072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    </a:t>
            </a:r>
            <a:r>
              <a:rPr lang="en-US" altLang="zh-CN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《</a:t>
            </a:r>
            <a:r>
              <a:rPr lang="zh-CN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使徒行传</a:t>
            </a:r>
            <a:r>
              <a:rPr lang="en-US" altLang="zh-CN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》4</a:t>
            </a:r>
            <a:r>
              <a:rPr lang="zh-CN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章</a:t>
            </a:r>
            <a:r>
              <a:rPr lang="en-US" altLang="zh-CN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12</a:t>
            </a:r>
            <a:r>
              <a:rPr lang="zh-CN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节</a:t>
            </a:r>
            <a:endParaRPr lang="zh-CN" altLang="en-US" sz="4800" dirty="0">
              <a:solidFill>
                <a:schemeClr val="tx1">
                  <a:lumMod val="75000"/>
                  <a:lumOff val="25000"/>
                </a:schemeClr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298504" cy="5257800"/>
          </a:xfrm>
        </p:spPr>
        <p:txBody>
          <a:bodyPr/>
          <a:lstStyle/>
          <a:p>
            <a:r>
              <a:rPr lang="zh-CN" altLang="en-US" sz="48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48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除祂以外，别无拯救。因为在天下人间，没有赐下别的名，我们可以靠着得救。</a:t>
            </a:r>
            <a:r>
              <a:rPr lang="zh-CN" altLang="en-US" sz="48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”</a:t>
            </a:r>
          </a:p>
          <a:p>
            <a:endParaRPr lang="zh-CN" altLang="en-US" dirty="0"/>
          </a:p>
        </p:txBody>
      </p:sp>
      <p:pic>
        <p:nvPicPr>
          <p:cNvPr id="2050" name="Picture 2" descr="C:\Users\Gao\AppData\Local\Microsoft\Windows\Temporary Internet Files\Content.IE5\O0D0HKX1\MC90029294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5225" y="4294188"/>
            <a:ext cx="1762125" cy="1776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dirty="0" smtClean="0">
                <a:solidFill>
                  <a:srgbClr val="C00000"/>
                </a:solidFill>
                <a:latin typeface="华文新魏" pitchFamily="2" charset="-122"/>
                <a:ea typeface="华文新魏" pitchFamily="2" charset="-122"/>
              </a:rPr>
              <a:t>   </a:t>
            </a:r>
            <a:r>
              <a:rPr lang="en-US" altLang="zh-CN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《</a:t>
            </a:r>
            <a:r>
              <a:rPr lang="zh-CN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约翰福音</a:t>
            </a:r>
            <a:r>
              <a:rPr lang="en-US" altLang="zh-CN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》6</a:t>
            </a:r>
            <a:r>
              <a:rPr lang="zh-CN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章</a:t>
            </a:r>
            <a:r>
              <a:rPr lang="en-US" altLang="zh-CN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68</a:t>
            </a:r>
            <a:r>
              <a:rPr lang="zh-CN" altLang="en-US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节</a:t>
            </a:r>
            <a:endParaRPr lang="zh-CN" altLang="en-US" sz="4800" b="1" dirty="0">
              <a:solidFill>
                <a:schemeClr val="tx1">
                  <a:lumMod val="75000"/>
                  <a:lumOff val="25000"/>
                </a:schemeClr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4495800"/>
          </a:xfrm>
        </p:spPr>
        <p:txBody>
          <a:bodyPr/>
          <a:lstStyle/>
          <a:p>
            <a:r>
              <a:rPr lang="en-US" altLang="zh-CN" sz="54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54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主阿，你有永生之道，我们还归从谁呢？我们已经信了，又知道你是神的圣者。</a:t>
            </a:r>
            <a:r>
              <a:rPr lang="zh-CN" altLang="en-US" sz="54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”</a:t>
            </a:r>
          </a:p>
          <a:p>
            <a:endParaRPr lang="zh-CN" altLang="en-US" dirty="0"/>
          </a:p>
        </p:txBody>
      </p:sp>
      <p:pic>
        <p:nvPicPr>
          <p:cNvPr id="1026" name="Picture 2" descr="C:\Users\Gao\AppData\Local\Microsoft\Windows\Temporary Internet Files\Content.IE5\O0D0HKX1\MC9003049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293096"/>
            <a:ext cx="1440160" cy="201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    耶稣</a:t>
            </a:r>
            <a:r>
              <a:rPr lang="zh-CN" altLang="en-US" sz="5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爱你</a:t>
            </a:r>
            <a:r>
              <a:rPr lang="zh-CN" altLang="en-US" sz="54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，舍命救你</a:t>
            </a:r>
            <a:endParaRPr lang="zh-CN" altLang="en-US" sz="5400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23528" y="1844824"/>
            <a:ext cx="8442520" cy="5013176"/>
          </a:xfrm>
        </p:spPr>
        <p:txBody>
          <a:bodyPr>
            <a:normAutofit/>
          </a:bodyPr>
          <a:lstStyle/>
          <a:p>
            <a:r>
              <a:rPr lang="zh-CN" altLang="en-US" sz="7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祂以永远的爱爱你，祂以慈爱吸引你！</a:t>
            </a:r>
            <a:endParaRPr lang="en-US" altLang="zh-CN" sz="72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1026" name="Picture 2" descr="C:\Users\Gao\AppData\Local\Microsoft\Windows\Temporary Internet Files\Content.IE5\6B41M16O\MC90033547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437112"/>
            <a:ext cx="2160240" cy="19442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0"/>
            <a:ext cx="8219256" cy="1412776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altLang="zh-CN" sz="4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《</a:t>
            </a:r>
            <a:r>
              <a:rPr lang="zh-CN" altLang="en-US" sz="4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使徒行</a:t>
            </a:r>
            <a:r>
              <a:rPr lang="zh-CN" altLang="en-US" sz="4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楷体" pitchFamily="2" charset="-122"/>
                <a:ea typeface="华文楷体" pitchFamily="2" charset="-122"/>
              </a:rPr>
              <a:t>傳</a:t>
            </a:r>
            <a:r>
              <a:rPr lang="en-US" altLang="zh-CN" sz="4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》9</a:t>
            </a:r>
            <a:r>
              <a:rPr lang="zh-CN" altLang="en-US" sz="4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章</a:t>
            </a:r>
            <a:r>
              <a:rPr lang="en-US" altLang="zh-CN" sz="4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3</a:t>
            </a:r>
            <a:r>
              <a:rPr lang="zh-CN" altLang="en-US" sz="4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節</a:t>
            </a:r>
            <a:r>
              <a:rPr lang="en-US" altLang="zh-CN" sz="4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-6</a:t>
            </a:r>
            <a:r>
              <a:rPr lang="zh-CN" altLang="en-US" sz="48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節</a:t>
            </a:r>
            <a:endParaRPr lang="zh-CN" altLang="en-US" sz="4800" b="1" dirty="0">
              <a:ln w="1905"/>
              <a:solidFill>
                <a:schemeClr val="tx1">
                  <a:lumMod val="75000"/>
                  <a:lumOff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280920" cy="5373216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None/>
            </a:pP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zh-TW" altLang="en-US" sz="3600" b="1" dirty="0" smtClean="0">
                <a:latin typeface="华文楷体" pitchFamily="2" charset="-122"/>
                <a:ea typeface="华文楷体" pitchFamily="2" charset="-122"/>
              </a:rPr>
              <a:t>掃羅行路，將到大馬士革，忽然從天上發光，四面照著他。他就撲倒在地，聽見有聲音對他說：“</a:t>
            </a:r>
            <a:r>
              <a:rPr lang="zh-TW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掃羅，掃羅！你為什麼逼迫我？</a:t>
            </a:r>
            <a:r>
              <a:rPr lang="zh-TW" altLang="en-US" sz="3600" b="1" dirty="0" smtClean="0">
                <a:latin typeface="华文楷体" pitchFamily="2" charset="-122"/>
                <a:ea typeface="华文楷体" pitchFamily="2" charset="-122"/>
              </a:rPr>
              <a:t>”他說：</a:t>
            </a:r>
            <a:endParaRPr lang="en-US" altLang="zh-CN" sz="36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buNone/>
            </a:pPr>
            <a:r>
              <a:rPr lang="zh-TW" altLang="en-US" sz="6600" b="1" dirty="0" smtClean="0">
                <a:ln w="1905"/>
                <a:solidFill>
                  <a:srgbClr val="C00000"/>
                </a:solidFill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TW" altLang="en-US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C0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主啊，你是誰？</a:t>
            </a:r>
            <a:r>
              <a:rPr lang="zh-TW" altLang="en-US" sz="6600" b="1" dirty="0" smtClean="0">
                <a:ln w="1905"/>
                <a:solidFill>
                  <a:srgbClr val="C00000"/>
                </a:solidFill>
                <a:latin typeface="华文楷体" pitchFamily="2" charset="-122"/>
                <a:ea typeface="华文楷体" pitchFamily="2" charset="-122"/>
              </a:rPr>
              <a:t>”</a:t>
            </a:r>
            <a:endParaRPr lang="en-US" altLang="zh-CN" sz="6600" b="1" dirty="0" smtClean="0">
              <a:ln w="1905"/>
              <a:solidFill>
                <a:srgbClr val="C0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buNone/>
            </a:pPr>
            <a:r>
              <a:rPr lang="zh-TW" altLang="en-US" sz="3600" b="1" dirty="0" smtClean="0">
                <a:latin typeface="华文楷体" pitchFamily="2" charset="-122"/>
                <a:ea typeface="华文楷体" pitchFamily="2" charset="-122"/>
              </a:rPr>
              <a:t> 主說：“</a:t>
            </a:r>
            <a:r>
              <a:rPr lang="zh-TW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我就是你所逼迫的耶穌。</a:t>
            </a:r>
            <a:endParaRPr lang="en-US" altLang="zh-TW" sz="3600" b="1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buNone/>
            </a:pPr>
            <a:r>
              <a:rPr lang="en-US" altLang="zh-TW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TW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起來！進城去，你所當做的事，</a:t>
            </a:r>
            <a:endParaRPr lang="en-US" altLang="zh-TW" sz="3600" b="1" dirty="0" smtClean="0">
              <a:solidFill>
                <a:srgbClr val="FF0000"/>
              </a:solidFill>
              <a:latin typeface="华文楷体" pitchFamily="2" charset="-122"/>
              <a:ea typeface="华文楷体" pitchFamily="2" charset="-122"/>
            </a:endParaRPr>
          </a:p>
          <a:p>
            <a:pPr>
              <a:buNone/>
            </a:pPr>
            <a:r>
              <a:rPr lang="zh-TW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必有人告訴你。</a:t>
            </a:r>
            <a:r>
              <a:rPr lang="zh-TW" altLang="en-US" sz="3600" b="1" dirty="0" smtClean="0">
                <a:latin typeface="华文楷体" pitchFamily="2" charset="-122"/>
                <a:ea typeface="华文楷体" pitchFamily="2" charset="-122"/>
              </a:rPr>
              <a:t>”</a:t>
            </a:r>
            <a:endParaRPr lang="zh-CN" altLang="en-US" sz="3600" b="1" dirty="0"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2050" name="Picture 2" descr="E:\各种软件\360data\重要数据\IE临时文件夹\Content.IE5\Z243GOMN\MC90032575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4293096"/>
            <a:ext cx="1584176" cy="237626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00"/>
                            </p:stCondLst>
                            <p:childTnLst>
                              <p:par>
                                <p:cTn id="1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512" y="0"/>
            <a:ext cx="8496944" cy="1340768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en-US" altLang="zh-CN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《</a:t>
            </a:r>
            <a:r>
              <a:rPr lang="zh-CN" altLang="en-US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楷体" pitchFamily="2" charset="-122"/>
                <a:ea typeface="华文楷体" pitchFamily="2" charset="-122"/>
              </a:rPr>
              <a:t>約</a:t>
            </a:r>
            <a:r>
              <a:rPr lang="zh-CN" altLang="en-US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翰福音</a:t>
            </a:r>
            <a:r>
              <a:rPr lang="en-US" altLang="zh-CN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》8</a:t>
            </a:r>
            <a:r>
              <a:rPr lang="zh-CN" altLang="en-US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章</a:t>
            </a:r>
            <a:r>
              <a:rPr lang="en-US" altLang="zh-CN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24</a:t>
            </a:r>
            <a:r>
              <a:rPr lang="zh-CN" altLang="en-US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節</a:t>
            </a:r>
            <a:r>
              <a:rPr lang="en-US" altLang="zh-CN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-25</a:t>
            </a:r>
            <a:r>
              <a:rPr lang="zh-CN" altLang="en-US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節</a:t>
            </a:r>
            <a:endParaRPr lang="zh-CN" altLang="en-US" b="1" dirty="0">
              <a:ln w="1905"/>
              <a:solidFill>
                <a:schemeClr val="tx1">
                  <a:lumMod val="75000"/>
                  <a:lumOff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712968" cy="53012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          </a:t>
            </a:r>
            <a:r>
              <a:rPr lang="zh-TW" altLang="en-US" sz="4800" b="1" dirty="0" smtClean="0">
                <a:latin typeface="华文楷体" pitchFamily="2" charset="-122"/>
                <a:ea typeface="华文楷体" pitchFamily="2" charset="-122"/>
              </a:rPr>
              <a:t>他 們 （指猶太人）就 問 </a:t>
            </a:r>
            <a:r>
              <a:rPr lang="zh-CN" altLang="en-US" sz="4800" b="1" dirty="0" smtClean="0">
                <a:latin typeface="华文楷体" pitchFamily="2" charset="-122"/>
                <a:ea typeface="华文楷体" pitchFamily="2" charset="-122"/>
              </a:rPr>
              <a:t>祂</a:t>
            </a:r>
            <a:r>
              <a:rPr lang="zh-TW" altLang="en-US" sz="4800" b="1" dirty="0" smtClean="0">
                <a:latin typeface="华文楷体" pitchFamily="2" charset="-122"/>
                <a:ea typeface="华文楷体" pitchFamily="2" charset="-122"/>
              </a:rPr>
              <a:t>說 ：“</a:t>
            </a:r>
            <a:r>
              <a:rPr lang="zh-CN" altLang="en-US" sz="4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你 是 誰 ？</a:t>
            </a:r>
            <a:r>
              <a:rPr lang="zh-TW" altLang="en-US" sz="4800" b="1" dirty="0" smtClean="0">
                <a:latin typeface="华文楷体" pitchFamily="2" charset="-122"/>
                <a:ea typeface="华文楷体" pitchFamily="2" charset="-122"/>
              </a:rPr>
              <a:t>” 耶 穌 對 他 們 說 ：“ 就 是 我 從 起 初 所 告 訴 你 們 的 。”</a:t>
            </a:r>
            <a:endParaRPr lang="zh-CN" altLang="en-US" sz="4800" b="1" dirty="0"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1026" name="Picture 2" descr="E:\各种软件\360data\重要数据\IE临时文件夹\Content.IE5\9IWGMZGS\MC90024128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869160"/>
            <a:ext cx="2232248" cy="136815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0"/>
            <a:ext cx="8496944" cy="1412776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US" altLang="zh-C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《</a:t>
            </a:r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楷体" pitchFamily="2" charset="-122"/>
                <a:ea typeface="华文楷体" pitchFamily="2" charset="-122"/>
              </a:rPr>
              <a:t>馬</a:t>
            </a:r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太福音</a:t>
            </a:r>
            <a:r>
              <a:rPr lang="en-US" altLang="zh-C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》16</a:t>
            </a:r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章</a:t>
            </a:r>
            <a:r>
              <a:rPr lang="en-US" altLang="zh-C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13</a:t>
            </a:r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節</a:t>
            </a:r>
            <a:r>
              <a:rPr lang="en-US" altLang="zh-CN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-14</a:t>
            </a:r>
            <a:r>
              <a:rPr lang="zh-CN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節</a:t>
            </a:r>
            <a:endParaRPr lang="zh-CN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251520" y="1628800"/>
            <a:ext cx="8352928" cy="48451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200" dirty="0" smtClean="0">
                <a:latin typeface="华文楷体" pitchFamily="2" charset="-122"/>
                <a:ea typeface="华文楷体" pitchFamily="2" charset="-122"/>
              </a:rPr>
              <a:t>           </a:t>
            </a:r>
            <a:r>
              <a:rPr lang="zh-TW" altLang="en-US" sz="4000" b="1" dirty="0" smtClean="0">
                <a:latin typeface="华文楷体" pitchFamily="2" charset="-122"/>
                <a:ea typeface="华文楷体" pitchFamily="2" charset="-122"/>
              </a:rPr>
              <a:t>耶 穌 到 了 該 撒 利 亞 腓 力 比 的 境 內 ，就 問 門 徒 說 ：</a:t>
            </a:r>
            <a:r>
              <a:rPr lang="zh-CN" altLang="en-US" sz="4000" b="1" dirty="0" smtClean="0">
                <a:solidFill>
                  <a:srgbClr val="0070C0"/>
                </a:solidFill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40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人 說 我 </a:t>
            </a:r>
            <a:r>
              <a:rPr lang="zh-CN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人 子</a:t>
            </a:r>
            <a:r>
              <a:rPr lang="zh-CN" altLang="en-US" sz="40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TW" altLang="en-US" sz="40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是 誰 ？</a:t>
            </a:r>
            <a:r>
              <a:rPr lang="zh-TW" altLang="en-US" sz="4000" b="1" dirty="0" smtClean="0">
                <a:latin typeface="华文楷体" pitchFamily="2" charset="-122"/>
                <a:ea typeface="华文楷体" pitchFamily="2" charset="-122"/>
              </a:rPr>
              <a:t>” </a:t>
            </a:r>
            <a:r>
              <a:rPr lang="en-US" altLang="zh-CN" sz="4000" b="1" dirty="0" smtClean="0">
                <a:latin typeface="华文楷体" pitchFamily="2" charset="-122"/>
                <a:ea typeface="华文楷体" pitchFamily="2" charset="-122"/>
              </a:rPr>
              <a:t> </a:t>
            </a:r>
            <a:r>
              <a:rPr lang="zh-TW" altLang="en-US" sz="4000" b="1" dirty="0" smtClean="0">
                <a:latin typeface="华文楷体" pitchFamily="2" charset="-122"/>
                <a:ea typeface="华文楷体" pitchFamily="2" charset="-122"/>
              </a:rPr>
              <a:t>他 們 說 ：“ 有 人 說 是 施 洗 的 約 翰 。 有 人 說 是 以 利 亞 。 又 有 人 說 是 耶 利 米 ， 或 是 先 知 </a:t>
            </a:r>
            <a:endParaRPr lang="en-US" altLang="zh-TW" sz="4000" b="1" dirty="0" smtClean="0">
              <a:latin typeface="华文楷体" pitchFamily="2" charset="-122"/>
              <a:ea typeface="华文楷体" pitchFamily="2" charset="-122"/>
            </a:endParaRPr>
          </a:p>
          <a:p>
            <a:pPr>
              <a:buNone/>
            </a:pPr>
            <a:r>
              <a:rPr lang="en-US" altLang="zh-TW" sz="4000" b="1" dirty="0" smtClean="0">
                <a:latin typeface="华文楷体" pitchFamily="2" charset="-122"/>
                <a:ea typeface="华文楷体" pitchFamily="2" charset="-122"/>
              </a:rPr>
              <a:t>  </a:t>
            </a:r>
            <a:r>
              <a:rPr lang="zh-TW" altLang="en-US" sz="4000" b="1" dirty="0" smtClean="0">
                <a:latin typeface="华文楷体" pitchFamily="2" charset="-122"/>
                <a:ea typeface="华文楷体" pitchFamily="2" charset="-122"/>
              </a:rPr>
              <a:t>裡 的 一 位 。”</a:t>
            </a:r>
            <a:endParaRPr lang="zh-CN" altLang="en-US" sz="4000" b="1" dirty="0"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2050" name="Picture 2" descr="E:\各种软件\360data\重要数据\IE临时文件夹\Content.IE5\Z243GOMN\MC90030983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517232"/>
            <a:ext cx="2160240" cy="100811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CN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《</a:t>
            </a:r>
            <a:r>
              <a:rPr lang="zh-CN" altLang="en-US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楷体" pitchFamily="2" charset="-122"/>
                <a:ea typeface="华文楷体" pitchFamily="2" charset="-122"/>
              </a:rPr>
              <a:t>馬</a:t>
            </a:r>
            <a:r>
              <a:rPr lang="zh-CN" altLang="en-US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太福音</a:t>
            </a:r>
            <a:r>
              <a:rPr lang="en-US" altLang="zh-CN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》16</a:t>
            </a:r>
            <a:r>
              <a:rPr lang="zh-CN" altLang="en-US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章</a:t>
            </a:r>
            <a:r>
              <a:rPr lang="en-US" altLang="zh-CN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15</a:t>
            </a:r>
            <a:r>
              <a:rPr lang="zh-CN" altLang="en-US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節</a:t>
            </a:r>
            <a:r>
              <a:rPr lang="en-US" altLang="zh-CN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-17</a:t>
            </a:r>
            <a:r>
              <a:rPr lang="zh-CN" altLang="en-US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华文新魏" pitchFamily="2" charset="-122"/>
                <a:ea typeface="华文新魏" pitchFamily="2" charset="-122"/>
              </a:rPr>
              <a:t>節</a:t>
            </a:r>
            <a:endParaRPr lang="zh-CN" altLang="en-US" b="1" dirty="0">
              <a:ln w="1905"/>
              <a:solidFill>
                <a:schemeClr val="tx1">
                  <a:lumMod val="75000"/>
                  <a:lumOff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352928" cy="4495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4400" dirty="0" smtClean="0">
                <a:latin typeface="华文楷体" pitchFamily="2" charset="-122"/>
                <a:ea typeface="华文楷体" pitchFamily="2" charset="-122"/>
              </a:rPr>
              <a:t>          </a:t>
            </a:r>
            <a:r>
              <a:rPr lang="zh-CN" altLang="en-US" sz="4000" b="1" dirty="0" smtClean="0">
                <a:latin typeface="华文楷体" pitchFamily="2" charset="-122"/>
                <a:ea typeface="华文楷体" pitchFamily="2" charset="-122"/>
              </a:rPr>
              <a:t>耶穌說：“</a:t>
            </a:r>
            <a:r>
              <a:rPr lang="zh-CN" altLang="en-US" sz="40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你們</a:t>
            </a:r>
            <a:r>
              <a:rPr lang="zh-TW" altLang="en-US" sz="40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說我是誰？</a:t>
            </a:r>
            <a:r>
              <a:rPr lang="zh-TW" altLang="en-US" sz="4000" b="1" dirty="0" smtClean="0">
                <a:latin typeface="华文楷体" pitchFamily="2" charset="-122"/>
                <a:ea typeface="华文楷体" pitchFamily="2" charset="-122"/>
              </a:rPr>
              <a:t>”西門彼得回答說：“</a:t>
            </a:r>
            <a:r>
              <a:rPr lang="zh-TW" alt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你是基督，是永生神的兒子</a:t>
            </a:r>
            <a:r>
              <a:rPr lang="zh-TW" altLang="en-US" sz="4000" b="1" dirty="0" smtClean="0">
                <a:latin typeface="华文楷体" pitchFamily="2" charset="-122"/>
                <a:ea typeface="华文楷体" pitchFamily="2" charset="-122"/>
              </a:rPr>
              <a:t>。” 耶穌對他說：“</a:t>
            </a:r>
            <a:r>
              <a:rPr lang="zh-TW" altLang="en-US" sz="40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西門巴約拿，你是有福的！因為這不是屬血肉的指示你的，乃是我在天上的父指示的</a:t>
            </a:r>
            <a:r>
              <a:rPr lang="zh-TW" altLang="en-US" sz="4000" b="1" dirty="0" smtClean="0">
                <a:latin typeface="华文楷体" pitchFamily="2" charset="-122"/>
                <a:ea typeface="华文楷体" pitchFamily="2" charset="-122"/>
              </a:rPr>
              <a:t>。</a:t>
            </a:r>
            <a:endParaRPr lang="zh-CN" altLang="en-US" sz="4000" b="1" dirty="0"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1026" name="Picture 2" descr="E:\各种软件\360data\重要数据\IE临时文件夹\Content.IE5\2GKZ34KG\MC90025017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5085184"/>
            <a:ext cx="2520280" cy="12241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  启示的信仰乃是神来找人。</a:t>
            </a:r>
            <a:endParaRPr lang="zh-CN" altLang="en-US" sz="4800" dirty="0">
              <a:solidFill>
                <a:schemeClr val="tx1">
                  <a:lumMod val="75000"/>
                  <a:lumOff val="25000"/>
                </a:schemeClr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298504" cy="4495800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神是灵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”（约</a:t>
            </a:r>
            <a:r>
              <a:rPr lang="en-US" altLang="zh-CN" sz="3600" b="1" dirty="0" smtClean="0">
                <a:latin typeface="华文楷体" pitchFamily="2" charset="-122"/>
                <a:ea typeface="华文楷体" pitchFamily="2" charset="-122"/>
              </a:rPr>
              <a:t>4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：</a:t>
            </a:r>
            <a:r>
              <a:rPr lang="en-US" altLang="zh-CN" sz="3600" b="1" dirty="0" smtClean="0">
                <a:latin typeface="华文楷体" pitchFamily="2" charset="-122"/>
                <a:ea typeface="华文楷体" pitchFamily="2" charset="-122"/>
              </a:rPr>
              <a:t>24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），神若不启示祂自己，人永远也不会找到神。人也不会真正认识神，更不会去爱祂、敬畏、信赖、依靠、遵行神。</a:t>
            </a:r>
            <a:endParaRPr lang="en-US" altLang="zh-CN" sz="3600" b="1" dirty="0" smtClean="0"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“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圣城新耶路撒冷由神那里自天而降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”（启</a:t>
            </a:r>
            <a:r>
              <a:rPr lang="en-US" altLang="zh-CN" sz="3600" b="1" dirty="0" smtClean="0">
                <a:latin typeface="华文楷体" pitchFamily="2" charset="-122"/>
                <a:ea typeface="华文楷体" pitchFamily="2" charset="-122"/>
              </a:rPr>
              <a:t>21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：</a:t>
            </a:r>
            <a:r>
              <a:rPr lang="en-US" altLang="zh-CN" sz="3600" b="1" dirty="0" smtClean="0">
                <a:latin typeface="华文楷体" pitchFamily="2" charset="-122"/>
                <a:ea typeface="华文楷体" pitchFamily="2" charset="-122"/>
              </a:rPr>
              <a:t>2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）；而建“巴别塔”的人，是用砖头由地而起（创</a:t>
            </a:r>
            <a:r>
              <a:rPr lang="en-US" altLang="zh-CN" sz="3600" b="1" dirty="0" smtClean="0">
                <a:latin typeface="华文楷体" pitchFamily="2" charset="-122"/>
                <a:ea typeface="华文楷体" pitchFamily="2" charset="-122"/>
              </a:rPr>
              <a:t>11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：</a:t>
            </a:r>
            <a:r>
              <a:rPr lang="en-US" altLang="zh-CN" sz="3600" b="1" dirty="0" smtClean="0">
                <a:latin typeface="华文楷体" pitchFamily="2" charset="-122"/>
                <a:ea typeface="华文楷体" pitchFamily="2" charset="-122"/>
              </a:rPr>
              <a:t>3-4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）。</a:t>
            </a:r>
            <a:endParaRPr lang="zh-CN" altLang="en-US" sz="3600" b="1" dirty="0"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892480" cy="990600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死啊，你的毒钩在哪里？</a:t>
            </a:r>
            <a:r>
              <a:rPr lang="zh-CN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（林前</a:t>
            </a:r>
            <a:r>
              <a:rPr lang="en-US" altLang="zh-CN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15</a:t>
            </a:r>
            <a:r>
              <a:rPr lang="zh-CN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：</a:t>
            </a:r>
            <a:r>
              <a:rPr lang="en-US" altLang="zh-CN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56</a:t>
            </a:r>
            <a:r>
              <a:rPr lang="zh-CN" alt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）</a:t>
            </a:r>
            <a:endParaRPr lang="zh-CN" altLang="en-US" sz="3600" dirty="0">
              <a:solidFill>
                <a:schemeClr val="tx1">
                  <a:lumMod val="75000"/>
                  <a:lumOff val="25000"/>
                </a:schemeClr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370512" cy="4495800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华文楷体" pitchFamily="2" charset="-122"/>
                <a:ea typeface="华文楷体" pitchFamily="2" charset="-122"/>
              </a:rPr>
              <a:t>人正是由于不顺服，不遵行上帝的话，由此犯罪，罪带来死亡的悲剧。人在“死”的面前无能为力！</a:t>
            </a:r>
            <a:endParaRPr lang="zh-CN" altLang="en-US" sz="4800" b="1" dirty="0">
              <a:latin typeface="华文楷体" pitchFamily="2" charset="-122"/>
              <a:ea typeface="华文楷体" pitchFamily="2" charset="-122"/>
            </a:endParaRPr>
          </a:p>
        </p:txBody>
      </p:sp>
      <p:pic>
        <p:nvPicPr>
          <p:cNvPr id="1026" name="Picture 2" descr="C:\Users\Gao\AppData\Local\Microsoft\Windows\Temporary Internet Files\Content.IE5\7R44J5NA\MC9003009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430713"/>
            <a:ext cx="2376264" cy="12715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  他要将自己的百姓从罪恶里救出来。</a:t>
            </a:r>
            <a:r>
              <a:rPr lang="zh-CN" altLang="en-US" sz="28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太</a:t>
            </a:r>
            <a:r>
              <a:rPr lang="en-US" altLang="zh-CN" sz="28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1</a:t>
            </a:r>
            <a:r>
              <a:rPr lang="zh-CN" altLang="en-US" sz="28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：</a:t>
            </a:r>
            <a:r>
              <a:rPr lang="en-US" altLang="zh-CN" sz="2800" b="1" dirty="0" smtClean="0">
                <a:solidFill>
                  <a:schemeClr val="tx1"/>
                </a:solidFill>
                <a:latin typeface="华文新魏" pitchFamily="2" charset="-122"/>
                <a:ea typeface="华文新魏" pitchFamily="2" charset="-122"/>
              </a:rPr>
              <a:t>21</a:t>
            </a:r>
            <a:endParaRPr lang="zh-CN" altLang="en-US" sz="2800" b="1" dirty="0">
              <a:solidFill>
                <a:schemeClr val="tx1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442520" cy="5733256"/>
          </a:xfrm>
        </p:spPr>
        <p:txBody>
          <a:bodyPr/>
          <a:lstStyle/>
          <a:p>
            <a:pPr>
              <a:buNone/>
            </a:pPr>
            <a:endParaRPr lang="zh-CN" altLang="en-US" sz="3600" b="1" dirty="0" smtClean="0">
              <a:solidFill>
                <a:srgbClr val="002060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40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摩西在旷野怎样举蛇，人子也必照样被举起来。叫一切信他的都得永生。信他的人，不被定罪。不信的人，罪已经定了，因为他不信神独生子的名。</a:t>
            </a:r>
            <a:r>
              <a:rPr lang="zh-CN" altLang="en-US" sz="36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（约</a:t>
            </a:r>
            <a:r>
              <a:rPr lang="en-US" altLang="zh-CN" sz="36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3</a:t>
            </a:r>
            <a:r>
              <a:rPr lang="zh-CN" altLang="en-US" sz="36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：</a:t>
            </a:r>
            <a:r>
              <a:rPr lang="en-US" altLang="zh-CN" sz="36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14-15</a:t>
            </a:r>
            <a:r>
              <a:rPr lang="zh-CN" altLang="en-US" sz="36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；</a:t>
            </a:r>
            <a:r>
              <a:rPr lang="en-US" altLang="zh-CN" sz="36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18</a:t>
            </a:r>
            <a:r>
              <a:rPr lang="zh-CN" altLang="en-US" sz="36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）</a:t>
            </a:r>
            <a:endParaRPr lang="en-US" altLang="zh-CN" sz="3600" b="1" dirty="0" smtClean="0">
              <a:solidFill>
                <a:srgbClr val="002060"/>
              </a:solidFill>
              <a:latin typeface="华文楷体" pitchFamily="2" charset="-122"/>
              <a:ea typeface="华文楷体" pitchFamily="2" charset="-122"/>
            </a:endParaRPr>
          </a:p>
          <a:p>
            <a:endParaRPr lang="zh-CN" altLang="en-US" dirty="0"/>
          </a:p>
        </p:txBody>
      </p:sp>
      <p:pic>
        <p:nvPicPr>
          <p:cNvPr id="2050" name="Picture 2" descr="C:\Users\Gao\AppData\Local\Microsoft\Windows\Temporary Internet Files\Content.IE5\AO7OD66Q\MC90033298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020272" y="4653136"/>
            <a:ext cx="1825625" cy="1682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608112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/>
            </a:r>
            <a:br>
              <a:rPr lang="zh-CN" altLang="en-US" sz="3200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</a:br>
            <a:r>
              <a:rPr lang="zh-CN" altLang="en-US" sz="6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新魏" pitchFamily="2" charset="-122"/>
                <a:ea typeface="华文新魏" pitchFamily="2" charset="-122"/>
              </a:rPr>
              <a:t>       主耶稣将天地相连</a:t>
            </a:r>
            <a:endParaRPr lang="zh-CN" altLang="en-US" sz="6000" dirty="0">
              <a:solidFill>
                <a:schemeClr val="tx1">
                  <a:lumMod val="75000"/>
                  <a:lumOff val="25000"/>
                </a:schemeClr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370512" cy="5257800"/>
          </a:xfrm>
        </p:spPr>
        <p:txBody>
          <a:bodyPr/>
          <a:lstStyle/>
          <a:p>
            <a:r>
              <a:rPr lang="zh-CN" altLang="en-US" sz="3600" b="1" u="sng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旧约的天梯</a:t>
            </a:r>
            <a:r>
              <a:rPr lang="zh-CN" altLang="en-US" sz="36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。</a:t>
            </a:r>
            <a:r>
              <a:rPr lang="zh-CN" altLang="en-US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雅各在伯特利旷野，“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梦见一个梯子立在地上，梯子的头顶着天，有神的使者在梯子上，上去下来</a:t>
            </a:r>
            <a:r>
              <a:rPr lang="zh-CN" altLang="en-US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。”（创</a:t>
            </a:r>
            <a:r>
              <a:rPr lang="en-US" altLang="zh-CN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28</a:t>
            </a:r>
            <a:r>
              <a:rPr lang="zh-CN" altLang="en-US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：</a:t>
            </a:r>
            <a:r>
              <a:rPr lang="en-US" altLang="zh-CN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12</a:t>
            </a:r>
            <a:r>
              <a:rPr lang="zh-CN" altLang="en-US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）</a:t>
            </a:r>
            <a:endParaRPr lang="en-US" altLang="zh-CN" sz="3600" dirty="0" smtClean="0">
              <a:solidFill>
                <a:srgbClr val="002060"/>
              </a:solidFill>
              <a:latin typeface="华文楷体" pitchFamily="2" charset="-122"/>
              <a:ea typeface="华文楷体" pitchFamily="2" charset="-122"/>
            </a:endParaRPr>
          </a:p>
          <a:p>
            <a:r>
              <a:rPr lang="zh-CN" altLang="en-US" sz="3600" b="1" u="sng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新约的天梯</a:t>
            </a:r>
            <a:r>
              <a:rPr lang="zh-CN" altLang="en-US" sz="3600" b="1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。</a:t>
            </a:r>
            <a:r>
              <a:rPr lang="zh-CN" altLang="en-US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耶稣又说：“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我实实在在地告诉你们，你们将要看见天开了，神的使者上去下来在人子身上</a:t>
            </a:r>
            <a:r>
              <a:rPr lang="zh-CN" altLang="en-US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。”（约</a:t>
            </a:r>
            <a:r>
              <a:rPr lang="en-US" altLang="zh-CN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1</a:t>
            </a:r>
            <a:r>
              <a:rPr lang="zh-CN" altLang="en-US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：</a:t>
            </a:r>
            <a:r>
              <a:rPr lang="en-US" altLang="zh-CN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51</a:t>
            </a:r>
            <a:r>
              <a:rPr lang="zh-CN" altLang="en-US" sz="3600" dirty="0" smtClean="0">
                <a:solidFill>
                  <a:srgbClr val="002060"/>
                </a:solidFill>
                <a:latin typeface="华文楷体" pitchFamily="2" charset="-122"/>
                <a:ea typeface="华文楷体" pitchFamily="2" charset="-122"/>
              </a:rPr>
              <a:t>）</a:t>
            </a:r>
          </a:p>
          <a:p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性">
  <a:themeElements>
    <a:clrScheme name="中性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性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性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996</TotalTime>
  <Words>786</Words>
  <Application>Microsoft Office PowerPoint</Application>
  <PresentationFormat>全屏显示(4:3)</PresentationFormat>
  <Paragraphs>36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中性</vt:lpstr>
      <vt:lpstr>主啊， 你是谁？               </vt:lpstr>
      <vt:lpstr>   《使徒行傳》9章3節-6節</vt:lpstr>
      <vt:lpstr>     《約翰福音》8章24節-25節</vt:lpstr>
      <vt:lpstr>   《馬太福音》16章13節-14節</vt:lpstr>
      <vt:lpstr> 《馬太福音》16章15節-17節</vt:lpstr>
      <vt:lpstr>  启示的信仰乃是神来找人。</vt:lpstr>
      <vt:lpstr>死啊，你的毒钩在哪里？（林前15：56）</vt:lpstr>
      <vt:lpstr>  他要将自己的百姓从罪恶里救出来。太1：21</vt:lpstr>
      <vt:lpstr>        主耶稣将天地相连</vt:lpstr>
      <vt:lpstr>      《约翰福音》14章6节</vt:lpstr>
      <vt:lpstr>    《使徒行传》4章12节</vt:lpstr>
      <vt:lpstr>   《约翰福音》6章68节</vt:lpstr>
      <vt:lpstr>    耶稣爱你，舍命救你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“主啊，你是谁？”</dc:title>
  <dc:creator>Gao</dc:creator>
  <cp:lastModifiedBy>Gao</cp:lastModifiedBy>
  <cp:revision>112</cp:revision>
  <dcterms:created xsi:type="dcterms:W3CDTF">2011-01-29T06:07:56Z</dcterms:created>
  <dcterms:modified xsi:type="dcterms:W3CDTF">2013-10-11T17:28:12Z</dcterms:modified>
</cp:coreProperties>
</file>