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3" r:id="rId4"/>
    <p:sldId id="258" r:id="rId5"/>
    <p:sldId id="263" r:id="rId6"/>
    <p:sldId id="265" r:id="rId7"/>
    <p:sldId id="264" r:id="rId8"/>
    <p:sldId id="274" r:id="rId9"/>
    <p:sldId id="271" r:id="rId10"/>
    <p:sldId id="262" r:id="rId11"/>
    <p:sldId id="259" r:id="rId12"/>
    <p:sldId id="267" r:id="rId13"/>
    <p:sldId id="275" r:id="rId14"/>
    <p:sldId id="276" r:id="rId15"/>
    <p:sldId id="277" r:id="rId16"/>
    <p:sldId id="278" r:id="rId17"/>
    <p:sldId id="279" r:id="rId18"/>
    <p:sldId id="260" r:id="rId19"/>
    <p:sldId id="261" r:id="rId20"/>
    <p:sldId id="266" r:id="rId21"/>
    <p:sldId id="280" r:id="rId22"/>
    <p:sldId id="281" r:id="rId2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 cstate="print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E0F3E1F-F81B-4890-8866-5C8C216926EF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995B710-7EA4-4DAD-9A09-A52ED5C519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5976664"/>
          </a:xfrm>
        </p:spPr>
        <p:txBody>
          <a:bodyPr>
            <a:noAutofit/>
          </a:bodyPr>
          <a:lstStyle/>
          <a:p>
            <a:r>
              <a:rPr lang="zh-CN" altLang="en-US" sz="9600" b="1" dirty="0" smtClean="0">
                <a:latin typeface="微软雅黑" pitchFamily="34" charset="-122"/>
                <a:ea typeface="微软雅黑" pitchFamily="34" charset="-122"/>
              </a:rPr>
              <a:t>真光、真人、</a:t>
            </a:r>
            <a:r>
              <a:rPr lang="en-US" altLang="zh-CN" sz="9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9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9600" b="1" dirty="0" smtClean="0">
                <a:latin typeface="微软雅黑" pitchFamily="34" charset="-122"/>
                <a:ea typeface="微软雅黑" pitchFamily="34" charset="-122"/>
              </a:rPr>
              <a:t>真粮、真神</a:t>
            </a:r>
            <a:endParaRPr lang="zh-CN" altLang="en-US" sz="9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15616" y="5661248"/>
            <a:ext cx="6696744" cy="1008112"/>
          </a:xfrm>
        </p:spPr>
        <p:txBody>
          <a:bodyPr>
            <a:normAutofit/>
          </a:bodyPr>
          <a:lstStyle/>
          <a:p>
            <a:endParaRPr lang="en-US" altLang="zh-CN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endParaRPr lang="zh-CN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776000" cy="188640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669360"/>
          </a:xfrm>
        </p:spPr>
        <p:txBody>
          <a:bodyPr>
            <a:noAutofit/>
          </a:bodyPr>
          <a:lstStyle/>
          <a:p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耶稣基督有目共睹，是历史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发生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的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事实，祂为救我们而降生、为赦免我们的罪而钉死、为我们的永生而复活。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耶稣降生有四大显明：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1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显明神的同在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从来没有人看见神，只有在父怀里的独生子将祂表明出来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。”（约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1:18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祂是神荣耀所发的光辉，是神本体的真像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。”（来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1:3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）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“</a:t>
            </a:r>
            <a:r>
              <a:rPr lang="zh-CN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爱子是那不能看见之神的像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。”（西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1:15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）</a:t>
            </a:r>
            <a:endParaRPr lang="zh-CN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776000" cy="45719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260648"/>
            <a:ext cx="8964488" cy="6840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显明神的大爱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   “</a:t>
            </a:r>
            <a:r>
              <a:rPr lang="zh-CN" altLang="en-US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神爱世人，甚至将祂的独生子赐给他们，叫一切信祂的，不至灭亡，反得永生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（约</a:t>
            </a:r>
            <a:r>
              <a:rPr lang="en-US" altLang="zh-CN" sz="2800" dirty="0" smtClean="0">
                <a:latin typeface="楷体" pitchFamily="49" charset="-122"/>
                <a:ea typeface="楷体" pitchFamily="49" charset="-122"/>
              </a:rPr>
              <a:t>3:16</a:t>
            </a:r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）。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耶稣的降生，耶稣十字架的流血舍命，耶稣的救赎，耶稣的复活，都是神爱世人的明证！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     3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显明神的拯救</a:t>
            </a:r>
            <a:r>
              <a:rPr lang="zh-CN" altLang="en-US" dirty="0" smtClean="0"/>
              <a:t> 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  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基督耶稣降世，为要拯救罪人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（</a:t>
            </a:r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提前</a:t>
            </a:r>
            <a:r>
              <a:rPr lang="en-US" altLang="zh-CN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1:15</a:t>
            </a:r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）。</a:t>
            </a: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但律法把众人都圈在罪里，使所应许的福因信耶稣基督归给那信的人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（加</a:t>
            </a:r>
            <a:r>
              <a:rPr lang="en-US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3:22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）。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耶稣的血除去人的罪，祂的义归向信靠祂的人。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</a:t>
            </a:r>
            <a:endParaRPr lang="zh-CN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776000" cy="45719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525344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人无法自救，也无法因行善、修功德而得生。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除祂以外，别无拯救；因为在天下人间，没有赐下别的名，我们可以靠着得救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（徒</a:t>
            </a:r>
            <a:r>
              <a:rPr lang="en-US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4:12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。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唯有靠着耶稣基督才能脱离罪的辖制，出死入生，脱离永远的死亡，从而进入荣耀的永恒。</a:t>
            </a:r>
            <a:endParaRPr lang="zh-CN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9" name="Picture 5" descr="C:\Users\Gao\AppData\Local\Microsoft\Windows\Temporary Internet Files\Content.IE5\Y21NAQCK\MC9003248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56250" y="4819650"/>
            <a:ext cx="2112094" cy="13456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flipV="1">
            <a:off x="457200" y="188640"/>
            <a:ext cx="7776000" cy="8599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2060848"/>
            <a:ext cx="7787208" cy="40653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7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三、耶稣是真粮</a:t>
            </a:r>
            <a:endParaRPr lang="zh-CN" altLang="en-US" sz="7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498178"/>
          </a:xfrm>
        </p:spPr>
        <p:txBody>
          <a:bodyPr>
            <a:normAutofit/>
          </a:bodyPr>
          <a:lstStyle/>
          <a:p>
            <a:r>
              <a:rPr lang="en-US" altLang="zh-CN" sz="4800" dirty="0" smtClean="0"/>
              <a:t>     《</a:t>
            </a:r>
            <a:r>
              <a:rPr lang="zh-CN" altLang="en-US" sz="4800" dirty="0" smtClean="0"/>
              <a:t>马太福音</a:t>
            </a:r>
            <a:r>
              <a:rPr lang="en-US" altLang="zh-CN" sz="4800" dirty="0" smtClean="0"/>
              <a:t>》4</a:t>
            </a:r>
            <a:r>
              <a:rPr lang="zh-CN" altLang="en-US" sz="4800" dirty="0" smtClean="0"/>
              <a:t>章</a:t>
            </a:r>
            <a:r>
              <a:rPr lang="en-US" altLang="zh-CN" sz="4800" dirty="0" smtClean="0"/>
              <a:t>4</a:t>
            </a:r>
            <a:r>
              <a:rPr lang="zh-CN" altLang="en-US" sz="4800" dirty="0" smtClean="0"/>
              <a:t>节</a:t>
            </a: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耶稣却回答说：“</a:t>
            </a:r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经上记着说，人活着，不是单靠食物，乃是靠神口里所出的一切话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。”</a:t>
            </a:r>
          </a:p>
          <a:p>
            <a:endParaRPr lang="zh-CN" altLang="en-US" dirty="0"/>
          </a:p>
        </p:txBody>
      </p:sp>
      <p:pic>
        <p:nvPicPr>
          <p:cNvPr id="1027" name="Picture 3" descr="C:\Users\Gao\AppData\Local\Microsoft\Windows\Temporary Internet Files\Content.IE5\6B41M16O\MC9003248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365104"/>
            <a:ext cx="2304256" cy="14213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5801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476672"/>
            <a:ext cx="8568952" cy="6381328"/>
          </a:xfrm>
        </p:spPr>
        <p:txBody>
          <a:bodyPr/>
          <a:lstStyle/>
          <a:p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约翰福音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》6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章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35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节，耶稣说：“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我就是生命的粮。到我这里来的，必定不饿。信我的，永远不渴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。”</a:t>
            </a:r>
          </a:p>
          <a:p>
            <a:r>
              <a:rPr lang="zh-CN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但为什么，很多时候，我们吃是吃饱了，却仍然饿；喝是喝足了，却仍然渴？</a:t>
            </a:r>
            <a:endParaRPr lang="en-US" altLang="zh-CN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阿摩司书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》8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章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11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节，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主耶和华说：“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日子将到，我必命饥荒降在地上。人饥饿非因无饼，干渴非因无水，乃因不听耶和华的话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。”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 smtClean="0"/>
              <a:t>   《</a:t>
            </a:r>
            <a:r>
              <a:rPr lang="zh-CN" altLang="en-US" sz="4800" dirty="0" smtClean="0"/>
              <a:t>约翰福音</a:t>
            </a:r>
            <a:r>
              <a:rPr lang="en-US" altLang="zh-CN" sz="4800" dirty="0" smtClean="0"/>
              <a:t>》4</a:t>
            </a:r>
            <a:r>
              <a:rPr lang="zh-CN" altLang="en-US" sz="4800" dirty="0" smtClean="0"/>
              <a:t>章</a:t>
            </a:r>
            <a:r>
              <a:rPr lang="en-US" altLang="zh-CN" sz="4800" dirty="0" smtClean="0"/>
              <a:t>13-14</a:t>
            </a:r>
            <a:r>
              <a:rPr lang="zh-CN" altLang="en-US" sz="4800" dirty="0" smtClean="0"/>
              <a:t>节</a:t>
            </a: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耶稣回答说：“</a:t>
            </a:r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凡喝这水的，还要再渴。人若喝我所赐的水就永远不渴。我所赐的水，要在他里头成为泉源，直涌到永生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。”</a:t>
            </a:r>
          </a:p>
          <a:p>
            <a:endParaRPr lang="zh-CN" altLang="en-US" dirty="0"/>
          </a:p>
        </p:txBody>
      </p:sp>
      <p:pic>
        <p:nvPicPr>
          <p:cNvPr id="1026" name="Picture 2" descr="C:\Users\Gao\AppData\Local\Microsoft\Windows\Temporary Internet Files\Content.IE5\7R44J5NA\MM90028322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835525"/>
            <a:ext cx="2160239" cy="1419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2060848"/>
            <a:ext cx="7715200" cy="45365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7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四、耶稣是真神</a:t>
            </a:r>
            <a:endParaRPr lang="zh-CN" altLang="en-US" sz="7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776000" cy="45719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     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88640"/>
            <a:ext cx="8964488" cy="6669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耶稣是永活的神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“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按肉体说，是从大卫后裔生的； </a:t>
            </a:r>
            <a:r>
              <a:rPr lang="en-US" altLang="zh-CN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按圣善的灵说，因从死里复活，以大能显明是神的儿子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（罗</a:t>
            </a:r>
            <a:r>
              <a:rPr lang="en-US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1:3-4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。祂从天而降，又升天而去，坐在全能者的右边。耶稣说：“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复活在我，生命也在我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（约</a:t>
            </a:r>
            <a:r>
              <a:rPr lang="en-US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11:25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。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、耶稣是显现的神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祂过去向先知、使徒们显现，今天也向我们显现。每一位基督徒都有美好见证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，圣灵常借着经文、诗歌、见证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等，向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我们启示。耶稣盼望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我们去经历祂、认识祂、信靠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祂、跟随祂。</a:t>
            </a:r>
            <a:endParaRPr lang="zh-CN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776000" cy="188640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404664"/>
            <a:ext cx="8964488" cy="66967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3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耶稣是全能的神</a:t>
            </a:r>
            <a:endParaRPr lang="en-US" altLang="zh-CN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中国人说“江山易改本性难移”，但耶稣却能够改变信靠祂之人的生命。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不是因为人好而信耶稣，但信了耶稣一定会变好。“改变”不是靠自己，乃是靠耶稣。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每一个真正重生得救的基督徒，为此都有生命更新的美好见证。耶稣说：“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我来了，是要叫羊得生命，并且得的更丰盛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。”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（约</a:t>
            </a:r>
            <a:r>
              <a:rPr lang="en-US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10:10</a:t>
            </a:r>
            <a:r>
              <a:rPr lang="zh-CN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）</a:t>
            </a:r>
            <a:endParaRPr lang="zh-CN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2054" name="Picture 6" descr="C:\Users\Gao\AppData\Local\Microsoft\Windows\Temporary Internet Files\Content.IE5\O0D0HKX1\MC9003255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8925" y="5006975"/>
            <a:ext cx="1854200" cy="1344613"/>
          </a:xfrm>
          <a:prstGeom prst="rect">
            <a:avLst/>
          </a:prstGeom>
          <a:noFill/>
        </p:spPr>
      </p:pic>
      <p:pic>
        <p:nvPicPr>
          <p:cNvPr id="2055" name="Picture 7" descr="C:\Users\Gao\AppData\Local\Microsoft\Windows\Temporary Internet Files\Content.IE5\O0D0HKX1\MC9003255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220071" y="5373216"/>
            <a:ext cx="1440157" cy="1008112"/>
          </a:xfrm>
          <a:prstGeom prst="rect">
            <a:avLst/>
          </a:prstGeom>
          <a:noFill/>
        </p:spPr>
      </p:pic>
      <p:pic>
        <p:nvPicPr>
          <p:cNvPr id="2056" name="Picture 8" descr="C:\Users\Gao\AppData\Local\Microsoft\Windows\Temporary Internet Files\Content.IE5\O0D0HKX1\MC9003255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211959" y="4941169"/>
            <a:ext cx="943891" cy="792088"/>
          </a:xfrm>
          <a:prstGeom prst="rect">
            <a:avLst/>
          </a:prstGeom>
          <a:noFill/>
        </p:spPr>
      </p:pic>
      <p:pic>
        <p:nvPicPr>
          <p:cNvPr id="2057" name="Picture 9" descr="C:\Users\Gao\AppData\Local\Microsoft\Windows\Temporary Internet Files\Content.IE5\O0D0HKX1\MC9003255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984271">
            <a:off x="6295029" y="4809285"/>
            <a:ext cx="806147" cy="5784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426170"/>
          </a:xfrm>
        </p:spPr>
        <p:txBody>
          <a:bodyPr/>
          <a:lstStyle/>
          <a:p>
            <a:r>
              <a:rPr lang="en-US" altLang="zh-CN" sz="4800" dirty="0" smtClean="0"/>
              <a:t>   《</a:t>
            </a:r>
            <a:r>
              <a:rPr lang="zh-CN" altLang="en-US" sz="4800" dirty="0" smtClean="0"/>
              <a:t>约翰福音</a:t>
            </a:r>
            <a:r>
              <a:rPr lang="en-US" altLang="zh-CN" sz="4800" dirty="0" smtClean="0"/>
              <a:t>》</a:t>
            </a:r>
            <a:r>
              <a:rPr lang="zh-CN" altLang="en-US" sz="4800" dirty="0" smtClean="0"/>
              <a:t>八章十二节</a:t>
            </a: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耶稣又对众人说：“</a:t>
            </a:r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我是世界的光。跟从我的，就不在黑暗里走，必要得着生命的光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。”</a:t>
            </a:r>
          </a:p>
          <a:p>
            <a:endParaRPr lang="zh-CN" altLang="en-US" dirty="0"/>
          </a:p>
        </p:txBody>
      </p:sp>
      <p:pic>
        <p:nvPicPr>
          <p:cNvPr id="1027" name="Picture 3" descr="C:\Users\Gao\AppData\Local\Microsoft\Windows\Temporary Internet Files\Content.IE5\R708L4OG\MC900238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64250" y="4293095"/>
            <a:ext cx="1409700" cy="17489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776000" cy="26064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692696"/>
            <a:ext cx="8496944" cy="5904656"/>
          </a:xfrm>
        </p:spPr>
        <p:txBody>
          <a:bodyPr>
            <a:normAutofit/>
          </a:bodyPr>
          <a:lstStyle/>
          <a:p>
            <a:r>
              <a:rPr lang="zh-CN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微软雅黑" pitchFamily="34" charset="-122"/>
                <a:ea typeface="微软雅黑" pitchFamily="34" charset="-122"/>
              </a:rPr>
              <a:t>耶稣乐意用自己宝贵的生命拯救每一位投靠祂的人。</a:t>
            </a:r>
          </a:p>
          <a:p>
            <a:r>
              <a:rPr lang="zh-CN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微软雅黑" pitchFamily="34" charset="-122"/>
                <a:ea typeface="微软雅黑" pitchFamily="34" charset="-122"/>
              </a:rPr>
              <a:t>我以永远的爱爱你，因此我以慈爱吸引你</a:t>
            </a:r>
            <a:r>
              <a:rPr lang="zh-CN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微软雅黑" pitchFamily="34" charset="-122"/>
                <a:ea typeface="微软雅黑" pitchFamily="34" charset="-122"/>
              </a:rPr>
              <a:t>。 ” </a:t>
            </a:r>
            <a:endParaRPr lang="en-US" altLang="zh-CN" sz="5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微软雅黑" pitchFamily="34" charset="-122"/>
              <a:ea typeface="微软雅黑" pitchFamily="34" charset="-122"/>
            </a:endParaRPr>
          </a:p>
          <a:p>
            <a:pPr>
              <a:buNone/>
            </a:pPr>
            <a:r>
              <a:rPr lang="en-US" altLang="zh-CN" sz="5400" b="1" dirty="0" smtClean="0">
                <a:latin typeface="微软雅黑" pitchFamily="34" charset="-122"/>
                <a:ea typeface="微软雅黑" pitchFamily="34" charset="-122"/>
              </a:rPr>
              <a:t>                        </a:t>
            </a:r>
            <a:r>
              <a:rPr lang="zh-CN" altLang="en-US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微软雅黑" pitchFamily="34" charset="-122"/>
                <a:ea typeface="微软雅黑" pitchFamily="34" charset="-122"/>
              </a:rPr>
              <a:t>（耶利米书</a:t>
            </a:r>
            <a:r>
              <a:rPr lang="en-US" altLang="zh-CN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微软雅黑" pitchFamily="34" charset="-122"/>
                <a:ea typeface="微软雅黑" pitchFamily="34" charset="-122"/>
              </a:rPr>
              <a:t>31:3</a:t>
            </a:r>
            <a:r>
              <a:rPr lang="zh-CN" altLang="en-US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微软雅黑" pitchFamily="34" charset="-122"/>
                <a:ea typeface="微软雅黑" pitchFamily="34" charset="-122"/>
              </a:rPr>
              <a:t>）</a:t>
            </a:r>
            <a:endParaRPr lang="zh-CN" altLang="en-US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026" name="Picture 2" descr="C:\Users\Gao\AppData\Local\Microsoft\Windows\Temporary Internet Files\Content.IE5\8ZGFKR5C\MC9003009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06356">
            <a:off x="1259632" y="4797152"/>
            <a:ext cx="2232248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5801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260648"/>
            <a:ext cx="7859216" cy="659735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CN" altLang="en-US" sz="8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归向基督</a:t>
            </a:r>
            <a:endParaRPr lang="en-US" altLang="zh-CN" sz="88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8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归向真理</a:t>
            </a:r>
            <a:endParaRPr lang="en-US" altLang="zh-CN" sz="88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8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归向光明</a:t>
            </a:r>
            <a:endParaRPr lang="en-US" altLang="zh-CN" sz="88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8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归向永生</a:t>
            </a:r>
            <a:endParaRPr lang="en-US" altLang="zh-CN" sz="88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2050" name="Picture 2" descr="C:\Users\Gao\AppData\Local\Microsoft\Windows\Temporary Internet Files\Content.IE5\O0D0HKX1\MC9003607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8175" y="4046538"/>
            <a:ext cx="1400249" cy="2046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5256584"/>
          </a:xfrm>
        </p:spPr>
        <p:txBody>
          <a:bodyPr>
            <a:normAutofit/>
          </a:bodyPr>
          <a:lstStyle/>
          <a:p>
            <a:r>
              <a:rPr lang="zh-CN" altLang="en-US" sz="96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华文琥珀" pitchFamily="2" charset="-122"/>
                <a:ea typeface="华文琥珀" pitchFamily="2" charset="-122"/>
              </a:rPr>
              <a:t>在基督里我们都是一家人！</a:t>
            </a:r>
            <a:endParaRPr lang="zh-CN" altLang="en-US" sz="9600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  <a:latin typeface="华文琥珀" pitchFamily="2" charset="-122"/>
              <a:ea typeface="华文琥珀" pitchFamily="2" charset="-122"/>
            </a:endParaRPr>
          </a:p>
        </p:txBody>
      </p:sp>
      <p:pic>
        <p:nvPicPr>
          <p:cNvPr id="3074" name="Picture 2" descr="C:\Users\Gao\AppData\Local\Microsoft\Windows\Temporary Internet Files\Content.IE5\R9IRHF44\MC90033146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581129"/>
            <a:ext cx="2448272" cy="18212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2132856"/>
            <a:ext cx="8075240" cy="3993307"/>
          </a:xfrm>
        </p:spPr>
        <p:txBody>
          <a:bodyPr/>
          <a:lstStyle/>
          <a:p>
            <a:pPr>
              <a:buNone/>
            </a:pP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7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一、耶稣是真光</a:t>
            </a:r>
            <a:endParaRPr lang="zh-CN" altLang="en-US" sz="7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7776000" cy="648072"/>
          </a:xfrm>
        </p:spPr>
        <p:txBody>
          <a:bodyPr>
            <a:normAutofit fontScale="90000"/>
          </a:bodyPr>
          <a:lstStyle/>
          <a:p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404664"/>
            <a:ext cx="8820472" cy="66247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dirty="0" smtClean="0"/>
              <a:t>        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光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”在人的生命中是不可或缺的，人们活在世上需要三种光：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1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自然之光</a:t>
            </a:r>
            <a:endParaRPr lang="en-US" altLang="zh-CN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2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人造之光</a:t>
            </a:r>
            <a:endParaRPr lang="en-US" altLang="zh-CN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虽然有以上两种光，可是在人生的道路上却常常感觉暗淡无光，前途迷茫，失去活着的意义和方向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。为什么呢？原来人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需要第三种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，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也是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最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重要的：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3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生命之光</a:t>
            </a:r>
            <a:endParaRPr lang="en-US" altLang="zh-CN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</a:t>
            </a:r>
            <a:endParaRPr lang="zh-CN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776000" cy="45719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生命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之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光指引人生的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方向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，生活有喜乐和盼望；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一个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认识上帝的人才能更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认清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自己。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现代心理学将人心分为四个“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区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”：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1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开放区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人知我也知；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2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隐藏区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人不知而我知；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3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盲点区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人知而我不知；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4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未知区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人不知我也不知；</a:t>
            </a: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无奈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的是，身处罪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中的人，却不知危险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的处境，所以需要“</a:t>
            </a:r>
            <a:r>
              <a:rPr lang="zh-CN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光照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”。没有生命之光，人就无法谦卑，无法认识自己的缺失、败坏和软弱。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776000" cy="45719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不是因为犯了罪才成为罪人</a:t>
            </a:r>
            <a:r>
              <a:rPr lang="zh-CN" altLang="en-US" sz="4800" b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的</a:t>
            </a:r>
            <a:r>
              <a:rPr lang="zh-CN" altLang="en-US" sz="4800" b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；乃是</a:t>
            </a:r>
            <a:r>
              <a:rPr lang="zh-CN" altLang="en-US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因为人本来就是罪人，所以会犯罪。</a:t>
            </a:r>
            <a:endParaRPr lang="en-US" altLang="zh-CN" sz="48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罪的工价就是死，</a:t>
            </a:r>
            <a:endParaRPr lang="en-US" altLang="zh-CN" sz="48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  <a:p>
            <a:pPr>
              <a:buNone/>
            </a:pPr>
            <a:r>
              <a:rPr lang="en-US" altLang="zh-CN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en-US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叫人沉沦的乃是</a:t>
            </a:r>
            <a:endParaRPr lang="en-US" altLang="zh-CN" sz="48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  <a:p>
            <a:pPr>
              <a:buNone/>
            </a:pPr>
            <a:r>
              <a:rPr lang="en-US" altLang="zh-CN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en-US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人的</a:t>
            </a:r>
            <a:r>
              <a:rPr lang="zh-CN" altLang="en-US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罪</a:t>
            </a:r>
            <a:r>
              <a:rPr lang="zh-CN" altLang="en-US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！</a:t>
            </a:r>
            <a:endParaRPr lang="zh-CN" altLang="en-US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4" name="Picture 2" descr="C:\Users\Gao\AppData\Local\Microsoft\Windows\Temporary Internet Files\Content.IE5\B5JPVU5W\MC9003049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852936"/>
            <a:ext cx="1872208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776000" cy="188640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-459432"/>
            <a:ext cx="8568952" cy="731743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科学家牛顿说过，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他有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两个最大的发现：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第一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、我是一个绝望的罪人；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第二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、耶稣是我这个罪人的独一救主。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耶稣不但光照我们，还要引领我们走光明之路，客体的光要成为人主体的光。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止所当止的，行所当行的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。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正像保罗在大马色的路上追杀基督徒，耶稣光照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他，他就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扑到在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地上（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止所当止的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）。之后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耶稣对他说：“</a:t>
            </a:r>
            <a:r>
              <a:rPr lang="zh-CN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起来，进城去</a:t>
            </a:r>
            <a:r>
              <a:rPr lang="en-US" altLang="zh-CN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”他就如此行（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行所当行的）。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  <a:p>
            <a:endParaRPr lang="zh-CN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2204864"/>
            <a:ext cx="7859216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7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二、耶稣是真人</a:t>
            </a:r>
            <a:endParaRPr lang="zh-CN" altLang="en-US" sz="7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 smtClean="0"/>
              <a:t> 《</a:t>
            </a:r>
            <a:r>
              <a:rPr lang="zh-CN" altLang="en-US" sz="4800" dirty="0" smtClean="0"/>
              <a:t>马太福音</a:t>
            </a:r>
            <a:r>
              <a:rPr lang="en-US" altLang="zh-CN" sz="4800" dirty="0" smtClean="0"/>
              <a:t>》13</a:t>
            </a:r>
            <a:r>
              <a:rPr lang="zh-CN" altLang="en-US" sz="4800" dirty="0" smtClean="0"/>
              <a:t>章</a:t>
            </a:r>
            <a:r>
              <a:rPr lang="en-US" altLang="zh-CN" sz="4800" dirty="0" smtClean="0"/>
              <a:t>54-56</a:t>
            </a:r>
            <a:r>
              <a:rPr lang="zh-CN" altLang="en-US" sz="4800" dirty="0" smtClean="0"/>
              <a:t>节</a:t>
            </a: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445224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耶稣来到自己的家乡，在会堂里教训人，甚至他们都希奇说：“这人从哪里有这等智慧，和异能呢？”“这不是木匠的儿子吗？他母亲不是叫马利亚吗？他弟兄们不是叫雅各，约西，（有古卷作约瑟），西门，犹大吗？他妹妹们不是都在我们这里吗？”“这人从哪里有这一切的事呢？”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1019</TotalTime>
  <Words>1367</Words>
  <Application>Microsoft Office PowerPoint</Application>
  <PresentationFormat>全屏显示(4:3)</PresentationFormat>
  <Paragraphs>71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凤舞九天</vt:lpstr>
      <vt:lpstr>真光、真人、 真粮、真神</vt:lpstr>
      <vt:lpstr>   《约翰福音》八章十二节</vt:lpstr>
      <vt:lpstr>幻灯片 3</vt:lpstr>
      <vt:lpstr>幻灯片 4</vt:lpstr>
      <vt:lpstr>幻灯片 5</vt:lpstr>
      <vt:lpstr>幻灯片 6</vt:lpstr>
      <vt:lpstr>幻灯片 7</vt:lpstr>
      <vt:lpstr>幻灯片 8</vt:lpstr>
      <vt:lpstr> 《马太福音》13章54-56节</vt:lpstr>
      <vt:lpstr>幻灯片 10</vt:lpstr>
      <vt:lpstr>幻灯片 11</vt:lpstr>
      <vt:lpstr>幻灯片 12</vt:lpstr>
      <vt:lpstr>幻灯片 13</vt:lpstr>
      <vt:lpstr>     《马太福音》4章4节</vt:lpstr>
      <vt:lpstr>幻灯片 15</vt:lpstr>
      <vt:lpstr>   《约翰福音》4章13-14节</vt:lpstr>
      <vt:lpstr>幻灯片 17</vt:lpstr>
      <vt:lpstr>      </vt:lpstr>
      <vt:lpstr>幻灯片 19</vt:lpstr>
      <vt:lpstr>幻灯片 20</vt:lpstr>
      <vt:lpstr>幻灯片 21</vt:lpstr>
      <vt:lpstr>幻灯片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耶稣啊，你是谁？</dc:title>
  <dc:creator>Gao</dc:creator>
  <cp:lastModifiedBy>Gao</cp:lastModifiedBy>
  <cp:revision>151</cp:revision>
  <dcterms:created xsi:type="dcterms:W3CDTF">2011-12-14T08:37:38Z</dcterms:created>
  <dcterms:modified xsi:type="dcterms:W3CDTF">2013-10-12T17:02:09Z</dcterms:modified>
</cp:coreProperties>
</file>