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1" r:id="rId4"/>
    <p:sldId id="258" r:id="rId5"/>
    <p:sldId id="257" r:id="rId6"/>
    <p:sldId id="275" r:id="rId7"/>
    <p:sldId id="271" r:id="rId8"/>
    <p:sldId id="274" r:id="rId9"/>
    <p:sldId id="259" r:id="rId10"/>
    <p:sldId id="263" r:id="rId11"/>
    <p:sldId id="264" r:id="rId12"/>
    <p:sldId id="262" r:id="rId13"/>
    <p:sldId id="265" r:id="rId14"/>
    <p:sldId id="272" r:id="rId15"/>
    <p:sldId id="266" r:id="rId16"/>
    <p:sldId id="276" r:id="rId17"/>
    <p:sldId id="267" r:id="rId18"/>
    <p:sldId id="268" r:id="rId19"/>
    <p:sldId id="270" r:id="rId20"/>
    <p:sldId id="273" r:id="rId21"/>
    <p:sldId id="277" r:id="rId22"/>
    <p:sldId id="269" r:id="rId23"/>
    <p:sldId id="278" r:id="rId2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标题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日期占位符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6" name="页脚占位符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2" name="内容占位符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34" name="内容占位符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内容占位符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1" name="标题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A7097B5-21E8-42CC-900D-870FDF77BF95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A0D0789-2C36-44FE-A3B6-CAC86FD36A1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z="9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女人的后裔</a:t>
            </a:r>
            <a:endParaRPr lang="zh-CN" altLang="en-US" sz="9600" dirty="0">
              <a:solidFill>
                <a:srgbClr val="FFFF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圣经中的“</a:t>
            </a:r>
            <a:r>
              <a:rPr lang="zh-CN" altLang="en-US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救恩红线</a:t>
            </a:r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zh-CN" alt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772816"/>
            <a:ext cx="8291264" cy="4608512"/>
          </a:xfrm>
        </p:spPr>
        <p:txBody>
          <a:bodyPr/>
          <a:lstStyle/>
          <a:p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伯利恒，以法他阿，你在犹大诸城中为小。将来必有一位从你那里出来，在以色列中为我作掌权的。</a:t>
            </a: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的根源从亘古，从太初就有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04392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弥迦书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》5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536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有主的使者向约瑟梦中显现，说：“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她将要生一个儿子。你要给他起名叫耶稣。因他要将自己的百姓从罪恶里救出来。这一切的事成就，是要应验主借先知所说的话，说：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必有</a:t>
            </a:r>
            <a:r>
              <a:rPr lang="zh-CN" alt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童女，怀孕生子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人要称他的名为以马内利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。（以马内利翻出来，就是神与我们同在。’”）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CN" sz="54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马太福音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》1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21-23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节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/>
          <a:lstStyle/>
          <a:p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到了第六个月，天使加百列奉神的差遣，往加利利的一座城去，这城名叫拿撒勒。到一个</a:t>
            </a:r>
            <a:r>
              <a:rPr lang="zh-CN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童女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那里，是已经许配大卫家的一个人，名叫约瑟，</a:t>
            </a:r>
            <a:r>
              <a:rPr lang="zh-CN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童女的名字叫马利亚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。天使进去，对她说：“</a:t>
            </a:r>
            <a:r>
              <a:rPr lang="zh-CN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蒙大恩的女子，我问你安，主和你同在了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。”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2384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路加福音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》1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26-28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912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马太福音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》1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1-16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en-US" altLang="zh-CN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亚伯拉罕的后裔，</a:t>
            </a:r>
            <a:r>
              <a:rPr lang="en-US" altLang="zh-CN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</a:t>
            </a:r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大卫的子孙，耶稣基督的家谱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亚伯拉罕生以撒。以撒生雅各。雅各生犹大和他的弟兄。</a:t>
            </a: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犹大从他玛氏生法勒斯和谢拉。法勒斯生希斯仑。希斯仑生亚兰。</a:t>
            </a: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亚兰生亚米拿达。亚米拿达生拿顺。拿顺生撒门。</a:t>
            </a: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撒门从喇合氏生波阿斯。波阿斯从路得氏生俄备得。俄备得生耶西。</a:t>
            </a: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耶西生</a:t>
            </a:r>
            <a:r>
              <a:rPr lang="zh-CN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大卫王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r>
              <a:rPr lang="zh-CN" altLang="en-US" sz="32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</a:t>
            </a:r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从乌利亚的妻子生所罗门。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000" dirty="0" smtClean="0">
                <a:solidFill>
                  <a:schemeClr val="bg1"/>
                </a:solidFill>
              </a:rPr>
              <a:t>所罗门生罗波安。罗波安生亚比雅。亚比雅生亚撒。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亚撒生约沙法。约沙法生约兰。约兰生乌西亚。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乌西亚生约坦。约坦生亚哈斯。亚哈斯生希西家。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希西家生玛拿西。玛拿西生亚们。亚们生约西亚。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百姓被迁到巴比伦的时候，约西亚生耶哥尼雅和他的弟兄。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迁到巴比伦之后，耶哥尼雅生撒拉铁。撒拉铁生所罗巴伯。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所罗巴伯生亚比玉。亚比玉生以利亚敬。以利亚敬生亚所。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亚所生撒督。撒督生亚金。亚金生以律。</a:t>
            </a:r>
          </a:p>
          <a:p>
            <a:r>
              <a:rPr lang="zh-CN" altLang="en-US" sz="3000" dirty="0" smtClean="0">
                <a:solidFill>
                  <a:schemeClr val="bg1"/>
                </a:solidFill>
              </a:rPr>
              <a:t>以律生以利亚撒。以利亚撒生马但。马但生雅各。</a:t>
            </a:r>
          </a:p>
          <a:p>
            <a:r>
              <a:rPr lang="zh-CN" alt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雅各生约瑟，就是马利亚的丈夫</a:t>
            </a:r>
            <a:r>
              <a:rPr lang="zh-CN" alt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r>
              <a:rPr lang="zh-CN" altLang="en-US" sz="3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那称为基督的耶稣，是从马利亚生的</a:t>
            </a:r>
            <a:r>
              <a:rPr lang="zh-CN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endParaRPr lang="zh-CN" alt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/>
          <a:lstStyle/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耶利米书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 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节，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耶和华说：“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犹大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王约雅敬的儿子哥尼雅（又名耶哥尼雅下同），虽是我右手上带印的戒指，我凭我的永生起誓，也必将你从其上摘下来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。”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耶利米书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》36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节，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所以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耶和华论到犹大王约雅敬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说：“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他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后裔中必没有人坐在大卫的宝座上。他的尸首必被抛弃，白日受炎热，黑夜受寒霜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。”</a:t>
            </a:r>
            <a:endParaRPr lang="zh-CN" alt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51520" y="152400"/>
            <a:ext cx="8435280" cy="1044352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所罗门的血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脈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可以断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19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zh-CN" altLang="en-US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itchFamily="2" charset="-122"/>
                <a:ea typeface="华文行楷" pitchFamily="2" charset="-122"/>
              </a:rPr>
              <a:t>大卫王的宝座到</a:t>
            </a:r>
            <a:endParaRPr lang="en-US" altLang="zh-CN" sz="7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itchFamily="2" charset="-122"/>
              <a:ea typeface="华文行楷" pitchFamily="2" charset="-122"/>
            </a:endParaRPr>
          </a:p>
          <a:p>
            <a:pPr>
              <a:buNone/>
            </a:pPr>
            <a:r>
              <a:rPr lang="zh-CN" altLang="en-US" sz="9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zh-CN" altLang="en-US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舒体" pitchFamily="2" charset="-122"/>
                <a:ea typeface="方正舒体" pitchFamily="2" charset="-122"/>
              </a:rPr>
              <a:t>永远</a:t>
            </a:r>
            <a:endParaRPr lang="zh-CN" altLang="en-US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舒体" pitchFamily="2" charset="-122"/>
              <a:ea typeface="方正舒体" pitchFamily="2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0" y="188640"/>
            <a:ext cx="8892480" cy="648072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路加福音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》3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23-38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）耶稣开头传道，年纪约有三十岁，</a:t>
            </a:r>
            <a:r>
              <a:rPr lang="zh-CN" altLang="en-US" sz="3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依人看来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，他是约瑟的儿子，</a:t>
            </a:r>
            <a:r>
              <a:rPr lang="zh-CN" altLang="en-US" dirty="0" smtClean="0">
                <a:solidFill>
                  <a:schemeClr val="bg1"/>
                </a:solidFill>
              </a:rPr>
              <a:t>约瑟是希里的儿子，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希里是玛塔的儿子，玛塔是利未的儿子，利未是麦基的儿子，麦基是雅拿的儿子，雅拿是约瑟的儿子。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约瑟是玛他提亚的儿子，玛他提亚是亚摩斯的儿子，亚摩斯是拿鸿的儿子，拿鸿是以斯利的儿子，以斯利是拿该的儿子，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拿该是玛押的儿子，玛押是玛他提亚的儿子，玛他提亚是西美的儿子，西美是约瑟的儿子，约瑟是犹大的儿子，犹大是约亚拿的儿子，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约亚拿是利撒的儿子，利撒是所罗巴伯的儿子，所罗巴伯是撒拉铁的儿子，撒拉铁是尼利的儿子，尼利是麦基的儿子，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麦基是亚底的儿子，亚底是哥桑的儿子，哥桑是以摩当的儿子，以摩当是珥的儿子，珥是约细的儿子，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约细是以利以谢的儿子，以利以谢是约令的儿子，约令是玛塔的儿子，玛塔是利未的儿子，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利未是西缅的儿子，西缅是犹大的儿子，犹大是约瑟的儿子，约瑟是约南的儿子，约南是以利亚敬的儿子，</a:t>
            </a:r>
          </a:p>
          <a:p>
            <a:r>
              <a:rPr lang="zh-CN" altLang="en-US" dirty="0" smtClean="0">
                <a:solidFill>
                  <a:schemeClr val="bg1"/>
                </a:solidFill>
              </a:rPr>
              <a:t>以利亚敬是米利亚的儿子，米利亚是买南的儿子，买南是玛达他的儿子，玛达他是拿单的儿子，</a:t>
            </a:r>
            <a:r>
              <a:rPr lang="zh-CN" altLang="en-US" sz="3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拿单是大卫的儿子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</p:spPr>
        <p:txBody>
          <a:bodyPr>
            <a:normAutofit lnSpcReduction="10000"/>
          </a:bodyPr>
          <a:lstStyle/>
          <a:p>
            <a:r>
              <a:rPr lang="zh-CN" altLang="en-US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是耶西的儿子，耶西是俄备得的儿子，俄备得是波阿斯的儿子，波阿斯是撒门的儿子，撒门是拿顺的儿子，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拿顺是亚米拿达的儿子，亚米拿达是亚兰的儿子，亚兰是希斯仑的儿子，希斯仑是法勒斯的儿子，法勒斯是犹大的儿子，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犹大是雅各的儿子，雅各是以撒的儿子，以撒是亚伯拉罕的儿子，</a:t>
            </a:r>
            <a:r>
              <a:rPr lang="zh-CN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亚伯拉罕是他拉的儿子，他拉是拿鹤的儿子，</a:t>
            </a:r>
          </a:p>
          <a:p>
            <a:r>
              <a:rPr lang="zh-CN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拿鹤是西鹿的儿子，西鹿是拉吴的儿子，拉吴是法勒的儿子，法勒是希伯的儿子，希伯是沙拉的儿子，</a:t>
            </a:r>
          </a:p>
          <a:p>
            <a:r>
              <a:rPr lang="zh-CN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沙拉是该南的儿子，该南是亚法撒的儿子，亚法撒是闪的儿子，闪是挪亚的儿子，挪亚是拉麦的儿子，</a:t>
            </a:r>
          </a:p>
          <a:p>
            <a:r>
              <a:rPr lang="zh-CN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拉麦是玛土撒拉的儿子，玛土撒拉是以诺的儿子，以诺是雅列的儿子，雅列是玛勒列的儿子，玛勒列是该南的儿子，该南是以挪士的儿子，</a:t>
            </a:r>
          </a:p>
          <a:p>
            <a:r>
              <a:rPr lang="zh-CN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以挪士是塞特的儿子，塞特是亚当的儿子，亚当是神的儿子。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025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txBody>
          <a:bodyPr/>
          <a:lstStyle/>
          <a:p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新约的两个家谱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同源于</a:t>
            </a:r>
            <a:r>
              <a:rPr lang="zh-CN" altLang="en-US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大卫王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。因为万军之耶和华曾与大卫立约，如此说：“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我从羊圈中将你召来，叫你不再跟从羊群，立你作我民以色列的君。你无论往哪里去，我常与你同在。</a:t>
            </a:r>
            <a:r>
              <a:rPr lang="en-US" altLang="zh-CN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</a:t>
            </a:r>
            <a:r>
              <a:rPr lang="zh-CN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你的家和你的国必在我（原文作你）面前永远坚立。你的国位也必坚定，直到永远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。”（撒下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8-9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；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pic>
        <p:nvPicPr>
          <p:cNvPr id="3074" name="Picture 2" descr="C:\Users\Gao\AppData\Local\Microsoft\Windows\Temporary Internet Files\Content.IE5\8XAT7Y3W\MC90022203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437112"/>
            <a:ext cx="1549400" cy="17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在伊甸园，亚当夏娃吃进去的是</a:t>
            </a:r>
            <a:r>
              <a:rPr lang="en-US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分别善恶</a:t>
            </a:r>
            <a:r>
              <a:rPr lang="en-US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果</a:t>
            </a:r>
            <a:r>
              <a:rPr lang="en-US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结出的</a:t>
            </a:r>
            <a:r>
              <a:rPr lang="zh-CN" altLang="en-US" sz="5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却是死亡邪恶果</a:t>
            </a:r>
            <a:r>
              <a:rPr lang="en-US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</a:t>
            </a:r>
            <a:endParaRPr lang="zh-CN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368152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先祖初掀悖逆篇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Gao\AppData\Local\Microsoft\Windows\Temporary Internet Files\Content.IE5\7R44J5NA\MC9002314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293096"/>
            <a:ext cx="2422525" cy="20646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192688"/>
          </a:xfrm>
        </p:spPr>
        <p:txBody>
          <a:bodyPr/>
          <a:lstStyle/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耶和华说，日子将到，我要给</a:t>
            </a:r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大卫兴起一个公义的苗裔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。他必掌王权，行事有智慧，在地上施行公平和公义。（耶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en-US" altLang="zh-CN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当那日子，那时候，我必使</a:t>
            </a:r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大卫公义的苗裔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长起来。他必在地上施行公平和公义。（耶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en-US" altLang="zh-CN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我必使我仆人</a:t>
            </a:r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大卫的苗裔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发出。（亚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en-US" altLang="zh-CN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对他说，万军之耶和华如此说，看哪，那名称为</a:t>
            </a:r>
            <a:r>
              <a:rPr lang="zh-CN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大卫苗裔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的，他要在本处长起来。并要建造耶和华的殿。（亚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女人的后裔、为童女所生、降生在伯利恒、坐在大卫的宝座上</a:t>
            </a:r>
            <a:r>
              <a:rPr lang="en-US" altLang="zh-CN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——</a:t>
            </a:r>
            <a:r>
              <a:rPr lang="zh-CN" altLang="en-US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救恩的红线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endParaRPr lang="en-US" altLang="zh-CN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圣父设计、圣子执行、圣灵成全</a:t>
            </a:r>
            <a:r>
              <a:rPr lang="en-US" altLang="zh-CN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——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稳固全备的救恩！</a:t>
            </a:r>
            <a:endParaRPr lang="zh-CN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zh-CN" altLang="en-US" sz="67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Gao\AppData\Local\Microsoft\Windows\Temporary Internet Files\Content.IE5\JLJR1SCW\MC9004126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004048" y="4437112"/>
            <a:ext cx="2304256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txBody>
          <a:bodyPr>
            <a:normAutofit/>
          </a:bodyPr>
          <a:lstStyle/>
          <a:p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神爱世人，甚至将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zh-CN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独生子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赐给他们，叫一切信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的，不至灭亡，反得永生。因为神差</a:t>
            </a:r>
            <a:r>
              <a:rPr lang="zh-CN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的儿子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降世，不是要定世人的罪，（或作审判世人下同）乃是要叫世人因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得救。信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的人，不被定罪。不信的人，罪已经定了，因为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不信神</a:t>
            </a:r>
            <a:r>
              <a:rPr lang="zh-CN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独生子</a:t>
            </a:r>
            <a:r>
              <a:rPr lang="zh-CN" alt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的名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。”   （约翰福音</a:t>
            </a:r>
            <a:r>
              <a:rPr lang="en-US" altLang="zh-C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16-18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  <a:p>
            <a:endParaRPr lang="zh-CN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23528" y="980728"/>
            <a:ext cx="8254451" cy="5544616"/>
          </a:xfrm>
        </p:spPr>
        <p:txBody>
          <a:bodyPr>
            <a:normAutofit/>
          </a:bodyPr>
          <a:lstStyle/>
          <a:p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救恩红线天地间，耶稣连着地与天；十架舍命成救恩，罪恶洗净皆欢颜。</a:t>
            </a:r>
            <a:endParaRPr lang="en-US" altLang="zh-CN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光阴有限日月短，永恒路上奔标杆；基督大爱道不尽，敬虔顺服活主言。</a:t>
            </a:r>
            <a:endParaRPr lang="zh-CN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pic>
        <p:nvPicPr>
          <p:cNvPr id="1031" name="Picture 7" descr="C:\Users\Gao\AppData\Local\Microsoft\Windows\Temporary Internet Files\Content.IE5\R708L4OG\MC9003329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16216" y="4077072"/>
            <a:ext cx="1944216" cy="168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35152"/>
          </a:xfrm>
        </p:spPr>
        <p:txBody>
          <a:bodyPr/>
          <a:lstStyle/>
          <a:p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私欲既怀了胎，就生出罪来。罪既长成，就生出死来。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20416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雅各书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》1:15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Gao\AppData\Local\Microsoft\Windows\Temporary Internet Files\Content.IE5\7R44J5NA\MC9002165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437112"/>
            <a:ext cx="1801812" cy="1392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95536" y="476672"/>
            <a:ext cx="8424936" cy="6192688"/>
          </a:xfrm>
        </p:spPr>
        <p:txBody>
          <a:bodyPr>
            <a:norm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这就如罪是从一人入了世界，死又是从罪来的，于是死就临到众人，因为众人都犯了罪。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罗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5:12)</a:t>
            </a:r>
            <a:endParaRPr lang="zh-CN" alt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因为罪的工价乃是死。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罗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6:23)</a:t>
            </a:r>
          </a:p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若不流血，罪就不得赦免了。</a:t>
            </a:r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来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9:22)</a:t>
            </a:r>
            <a:endParaRPr lang="zh-CN" alt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025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pic>
        <p:nvPicPr>
          <p:cNvPr id="1026" name="Picture 2" descr="C:\Users\Gao\AppData\Local\Microsoft\Windows\Temporary Internet Files\Content.IE5\7MAVALTJ\MC9003009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437112"/>
            <a:ext cx="2304256" cy="1420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187280"/>
          </a:xfrm>
        </p:spPr>
        <p:txBody>
          <a:bodyPr>
            <a:normAutofit/>
          </a:bodyPr>
          <a:lstStyle/>
          <a:p>
            <a:endParaRPr lang="zh-CN" altLang="en-US" dirty="0" smtClean="0"/>
          </a:p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我又要叫你和女人彼此为仇。你的后裔和</a:t>
            </a: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女人的后裔</a:t>
            </a:r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也彼此为仇。</a:t>
            </a: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女人的后裔</a:t>
            </a:r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要伤你的头，你要伤他的脚跟。</a:t>
            </a:r>
            <a:r>
              <a:rPr lang="en-US" altLang="zh-CN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创世纪</a:t>
            </a:r>
            <a:r>
              <a:rPr lang="en-US" altLang="zh-CN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》3:15</a:t>
            </a:r>
            <a:endParaRPr lang="zh-CN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应许稳固安于天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/>
          <a:lstStyle/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耶和华神为亚当和他妻子用皮子作衣服给他们穿。</a:t>
            </a:r>
            <a:r>
              <a:rPr lang="en-US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创</a:t>
            </a:r>
            <a:r>
              <a:rPr lang="en-US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3:21)</a:t>
            </a:r>
            <a:endParaRPr lang="zh-CN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2384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救恩</a:t>
            </a: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红线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由此牵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Gao\AppData\Local\Microsoft\Windows\Temporary Internet Files\Content.IE5\7R44J5NA\MC9003049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717032"/>
            <a:ext cx="1728192" cy="2468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120680"/>
          </a:xfrm>
        </p:spPr>
        <p:txBody>
          <a:bodyPr/>
          <a:lstStyle/>
          <a:p>
            <a:r>
              <a:rPr lang="zh-CN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经上也是这样记着说，首先的人亚当，成了有灵的活人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（灵或作血气）。</a:t>
            </a:r>
            <a:r>
              <a:rPr lang="zh-CN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末后的亚当，成了叫人活的灵。头一个人是出于地，乃属土</a:t>
            </a:r>
            <a:r>
              <a:rPr lang="zh-CN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（失败了）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r>
              <a:rPr lang="zh-CN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第二个人是出于天</a:t>
            </a:r>
            <a:r>
              <a:rPr lang="zh-CN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（得胜有余）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 （林前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；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女人夏娃树前贪欲而丧命，</a:t>
            </a:r>
            <a:endParaRPr lang="en-US" altLang="zh-CN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女人后裔十架献身终得胜！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025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256584"/>
          </a:xfrm>
        </p:spPr>
        <p:txBody>
          <a:bodyPr/>
          <a:lstStyle/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出埃及记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》12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节：因为耶和华要巡行击杀埃及人，他看见</a:t>
            </a:r>
            <a:r>
              <a:rPr lang="zh-CN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血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在门楣上和左右的门框上，就必越过那门，不容灭命的进你们的房屋，击杀你们。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约书亚记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》2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节：我们来到这地的时候，你要把这条</a:t>
            </a:r>
            <a:r>
              <a:rPr lang="zh-CN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朱红线绳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系在缒我们下去的窗户上，并要使你的父母，弟兄，和你父的全家都聚集在你家中。</a:t>
            </a:r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88368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zh-CN" altLang="en-US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红线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穿梭天地间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700808"/>
            <a:ext cx="8147248" cy="4608512"/>
          </a:xfrm>
        </p:spPr>
        <p:txBody>
          <a:bodyPr>
            <a:normAutofit/>
          </a:bodyPr>
          <a:lstStyle/>
          <a:p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因此，主自己要给你们一个兆头，必有</a:t>
            </a: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童女怀孕生子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，给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隶书" pitchFamily="49" charset="-122"/>
                <a:ea typeface="隶书" pitchFamily="49" charset="-122"/>
              </a:rPr>
              <a:t>祂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起名叫以马内利。（就是神与我们同在的意思）。</a:t>
            </a:r>
            <a:r>
              <a:rPr lang="en-US" altLang="zh-CN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以赛亚书</a:t>
            </a:r>
            <a:r>
              <a:rPr lang="en-US" altLang="zh-CN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》7</a:t>
            </a: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zh-CN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endParaRPr lang="zh-CN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04392"/>
          </a:xfrm>
        </p:spPr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女人的后裔生命线</a:t>
            </a:r>
            <a:endParaRPr lang="zh-CN" alt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纸张">
  <a:themeElements>
    <a:clrScheme name="纸张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纸张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纸张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535</TotalTime>
  <Words>2150</Words>
  <Application>Microsoft Office PowerPoint</Application>
  <PresentationFormat>全屏显示(4:3)</PresentationFormat>
  <Paragraphs>81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纸张</vt:lpstr>
      <vt:lpstr>圣经中的“救恩红线”</vt:lpstr>
      <vt:lpstr>         先祖初掀悖逆篇……</vt:lpstr>
      <vt:lpstr>          《雅各书》1:15</vt:lpstr>
      <vt:lpstr>幻灯片 4</vt:lpstr>
      <vt:lpstr>          应许稳固安于天</vt:lpstr>
      <vt:lpstr>          救恩红线由此牵</vt:lpstr>
      <vt:lpstr>幻灯片 7</vt:lpstr>
      <vt:lpstr>         红线穿梭天地间</vt:lpstr>
      <vt:lpstr>       女人的后裔生命线</vt:lpstr>
      <vt:lpstr>        《弥迦书》5：2</vt:lpstr>
      <vt:lpstr>  《马太福音》1章21-23节</vt:lpstr>
      <vt:lpstr>   《路加福音》1：26-28</vt:lpstr>
      <vt:lpstr>幻灯片 13</vt:lpstr>
      <vt:lpstr>幻灯片 14</vt:lpstr>
      <vt:lpstr>       所罗门的血脈可以断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圣经中女人的后裔</dc:title>
  <dc:creator>Gao</dc:creator>
  <cp:lastModifiedBy>Gao</cp:lastModifiedBy>
  <cp:revision>114</cp:revision>
  <dcterms:created xsi:type="dcterms:W3CDTF">2013-08-10T02:57:44Z</dcterms:created>
  <dcterms:modified xsi:type="dcterms:W3CDTF">2013-10-13T14:12:32Z</dcterms:modified>
</cp:coreProperties>
</file>