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5" r:id="rId9"/>
    <p:sldId id="262" r:id="rId10"/>
    <p:sldId id="261" r:id="rId11"/>
    <p:sldId id="266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96" autoAdjust="0"/>
    <p:restoredTop sz="94660"/>
  </p:normalViewPr>
  <p:slideViewPr>
    <p:cSldViewPr>
      <p:cViewPr varScale="1">
        <p:scale>
          <a:sx n="65" d="100"/>
          <a:sy n="65" d="100"/>
        </p:scale>
        <p:origin x="-162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6F6FD-54E5-4713-811B-A171793B4EAB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EFBBA-A854-46C5-9251-91F079BA5C9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EFBBA-A854-46C5-9251-91F079BA5C9D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BD7DBF-4185-4116-941D-D661FB427B08}" type="datetimeFigureOut">
              <a:rPr lang="zh-CN" altLang="en-US" smtClean="0"/>
              <a:pPr/>
              <a:t>2013/10/13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57DB03-1B3C-4B72-8A5A-1560DB7E7E13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371600"/>
            <a:ext cx="8820472" cy="3137520"/>
          </a:xfrm>
        </p:spPr>
        <p:txBody>
          <a:bodyPr>
            <a:normAutofit/>
          </a:bodyPr>
          <a:lstStyle/>
          <a:p>
            <a:r>
              <a:rPr lang="zh-CN" altLang="en-US" sz="7200" b="0" dirty="0" smtClean="0">
                <a:latin typeface="华文新魏" pitchFamily="2" charset="-122"/>
                <a:ea typeface="华文新魏" pitchFamily="2" charset="-122"/>
              </a:rPr>
              <a:t>耶稣个人布道的榜样</a:t>
            </a:r>
            <a:endParaRPr lang="zh-CN" altLang="en-US" sz="7200" b="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33400" y="4797152"/>
            <a:ext cx="6990928" cy="1584176"/>
          </a:xfrm>
        </p:spPr>
        <p:txBody>
          <a:bodyPr>
            <a:normAutofit/>
          </a:bodyPr>
          <a:lstStyle/>
          <a:p>
            <a:r>
              <a:rPr lang="en-US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约翰福音</a:t>
            </a:r>
            <a:r>
              <a:rPr lang="en-US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》3</a:t>
            </a:r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章、</a:t>
            </a:r>
            <a:r>
              <a:rPr lang="en-US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620688"/>
            <a:ext cx="8568952" cy="6237312"/>
          </a:xfrm>
        </p:spPr>
        <p:txBody>
          <a:bodyPr/>
          <a:lstStyle/>
          <a:p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《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约翰福音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》3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：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16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神爱世人，甚至将祂的独生子赐给他们，叫一切信祂的，不至灭亡，反得永生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。”这段著名的经文放在尼哥底母和撒玛利亚妇人之间。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这是告诉我们，世上所有的人，看似高尚的、或被人瞧不起的，各种不同阶层、不同群体，人人都需要耶稣，因为世人都犯有罪。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因为神差祂的儿子降世，不是要定世人的罪，乃是要叫世人因祂得救。信祂的人，不被定罪。不信的人，罪已经定了，因为他不信神独生子的名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。”（约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：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17-18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）</a:t>
            </a:r>
          </a:p>
          <a:p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2420888"/>
            <a:ext cx="8640960" cy="4437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5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福音就是耶稣！祂爱你，        救你，领你走丰盛的人生！</a:t>
            </a:r>
          </a:p>
          <a:p>
            <a:pPr>
              <a:buNone/>
            </a:pPr>
            <a:endParaRPr lang="en-US" altLang="zh-CN" sz="54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buNone/>
            </a:pPr>
            <a:r>
              <a:rPr lang="zh-CN" altLang="en-US" sz="5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     </a:t>
            </a:r>
            <a:endParaRPr lang="zh-CN" altLang="en-US" sz="72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026" name="Picture 2" descr="C:\Users\Gao\AppData\Local\Microsoft\Windows\Temporary Internet Files\Content.IE5\R708L4OG\MM9002363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941168"/>
            <a:ext cx="504055" cy="769070"/>
          </a:xfrm>
          <a:prstGeom prst="rect">
            <a:avLst/>
          </a:prstGeom>
          <a:noFill/>
        </p:spPr>
      </p:pic>
      <p:pic>
        <p:nvPicPr>
          <p:cNvPr id="5" name="Picture 2" descr="C:\Users\Gao\AppData\Local\Microsoft\Windows\Temporary Internet Files\Content.IE5\R708L4OG\MM9002363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5373216"/>
            <a:ext cx="276225" cy="476250"/>
          </a:xfrm>
          <a:prstGeom prst="rect">
            <a:avLst/>
          </a:prstGeom>
          <a:noFill/>
        </p:spPr>
      </p:pic>
      <p:pic>
        <p:nvPicPr>
          <p:cNvPr id="6" name="Picture 2" descr="C:\Users\Gao\AppData\Local\Microsoft\Windows\Temporary Internet Files\Content.IE5\R708L4OG\MM9002363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5373216"/>
            <a:ext cx="720080" cy="864096"/>
          </a:xfrm>
          <a:prstGeom prst="rect">
            <a:avLst/>
          </a:prstGeom>
          <a:noFill/>
        </p:spPr>
      </p:pic>
      <p:pic>
        <p:nvPicPr>
          <p:cNvPr id="7" name="Picture 2" descr="C:\Users\Gao\AppData\Local\Microsoft\Windows\Temporary Internet Files\Content.IE5\R708L4OG\MM9002363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509120"/>
            <a:ext cx="864096" cy="1584176"/>
          </a:xfrm>
          <a:prstGeom prst="rect">
            <a:avLst/>
          </a:prstGeom>
          <a:noFill/>
        </p:spPr>
      </p:pic>
      <p:pic>
        <p:nvPicPr>
          <p:cNvPr id="8" name="Picture 2" descr="C:\Users\Gao\AppData\Local\Microsoft\Windows\Temporary Internet Files\Content.IE5\R708L4OG\MM9002363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5517232"/>
            <a:ext cx="432048" cy="648072"/>
          </a:xfrm>
          <a:prstGeom prst="rect">
            <a:avLst/>
          </a:prstGeom>
          <a:noFill/>
        </p:spPr>
      </p:pic>
      <p:pic>
        <p:nvPicPr>
          <p:cNvPr id="9" name="Picture 2" descr="C:\Users\Gao\AppData\Local\Microsoft\Windows\Temporary Internet Files\Content.IE5\R708L4OG\MM9002363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6425" y="5013176"/>
            <a:ext cx="711919" cy="697062"/>
          </a:xfrm>
          <a:prstGeom prst="rect">
            <a:avLst/>
          </a:prstGeom>
          <a:noFill/>
        </p:spPr>
      </p:pic>
      <p:pic>
        <p:nvPicPr>
          <p:cNvPr id="10" name="Picture 2" descr="C:\Users\Gao\AppData\Local\Microsoft\Windows\Temporary Internet Files\Content.IE5\R708L4OG\MM9002363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5373216"/>
            <a:ext cx="792088" cy="764282"/>
          </a:xfrm>
          <a:prstGeom prst="rect">
            <a:avLst/>
          </a:prstGeom>
          <a:noFill/>
        </p:spPr>
      </p:pic>
      <p:pic>
        <p:nvPicPr>
          <p:cNvPr id="11" name="Picture 2" descr="C:\Users\Gao\AppData\Local\Microsoft\Windows\Temporary Internet Files\Content.IE5\R708L4OG\MM9002363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653136"/>
            <a:ext cx="864096" cy="1484362"/>
          </a:xfrm>
          <a:prstGeom prst="rect">
            <a:avLst/>
          </a:prstGeom>
          <a:noFill/>
        </p:spPr>
      </p:pic>
      <p:pic>
        <p:nvPicPr>
          <p:cNvPr id="12" name="Picture 2" descr="C:\Users\Gao\AppData\Local\Microsoft\Windows\Temporary Internet Files\Content.IE5\R708L4OG\MM9002363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5013176"/>
            <a:ext cx="492249" cy="1052314"/>
          </a:xfrm>
          <a:prstGeom prst="rect">
            <a:avLst/>
          </a:prstGeom>
          <a:noFill/>
        </p:spPr>
      </p:pic>
      <p:pic>
        <p:nvPicPr>
          <p:cNvPr id="13" name="Picture 2" descr="C:\Users\Gao\AppData\Local\Microsoft\Windows\Temporary Internet Files\Content.IE5\R708L4OG\MM9002363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5229200"/>
            <a:ext cx="420241" cy="764282"/>
          </a:xfrm>
          <a:prstGeom prst="rect">
            <a:avLst/>
          </a:prstGeom>
          <a:noFill/>
        </p:spPr>
      </p:pic>
      <p:pic>
        <p:nvPicPr>
          <p:cNvPr id="14" name="Picture 2" descr="C:\Users\Gao\AppData\Local\Microsoft\Windows\Temporary Internet Files\Content.IE5\R708L4OG\MM9002363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5661248"/>
            <a:ext cx="276225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6064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404664"/>
            <a:ext cx="8964488" cy="6453336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（约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：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1-6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）有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一个法利赛人，名叫尼哥底母，是犹太人的官。这人夜里来见耶稣，说：“拉比，我们知道你是由神那里来作师傅的。因为你所行的神迹，若没有神同在，无人能行。”耶稣回答说：“我实实在在地告诉你，人若不重生，就不能见神的国。”尼哥底母说：“人已经老了，如何能重生呢？岂能再进母腹生出来吗？”耶稣说：“我实实在在地告诉你，人若不是从水和圣灵生的，就不能进神的国。从肉身生的，就是肉身。从灵生的，就是灵。风随着意思吹，你听见风的响声，却不晓得从哪里来，往哪里去。凡从圣灵生的，也是如此。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”</a:t>
            </a:r>
            <a:endParaRPr lang="zh-CN" altLang="en-US" sz="2800" dirty="0" smtClean="0">
              <a:latin typeface="华文楷体" pitchFamily="2" charset="-122"/>
              <a:ea typeface="华文楷体" pitchFamily="2" charset="-122"/>
            </a:endParaRPr>
          </a:p>
          <a:p>
            <a:endParaRPr lang="zh-CN" altLang="en-US" sz="3200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8640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88640"/>
            <a:ext cx="8964488" cy="6669360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（约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：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7-14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）有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一个撒玛利亚的妇人来打水。耶稣对她说，请你给我水喝。那时门徒进城买食物去了。撒玛利亚的妇人对他说，你既是犹太人，怎么向我一个撒玛利亚妇人要水喝呢？原来犹太人和撒玛利亚人没有来往。耶稣回答说，你若知道神的恩赐，和对你说给我水喝的是谁，你必早求他，他也必早给了你活水。妇人说，先生没有打水的器具，井又深，你从哪里得活水呢？我们的祖宗雅各，将这井留给我们。他自己和儿子并牲畜，也都喝这井里的水，难道你比他还大吗？耶稣回答说，凡喝这水的，还要再渴。人若喝我所赐的水就永远不渴。我所赐的水，要在他里头成为泉源，直涌到永生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。</a:t>
            </a:r>
            <a:endParaRPr lang="zh-CN" altLang="en-US" sz="2800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0"/>
            <a:ext cx="7931224" cy="836712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tx2">
                    <a:lumMod val="50000"/>
                  </a:schemeClr>
                </a:solidFill>
              </a:rPr>
              <a:t>           完全不同的二人</a:t>
            </a:r>
            <a:endParaRPr lang="zh-CN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6264696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不同的性别年龄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老龄男人与年轻女人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不同的宗族地域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正统与污秽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不同的文化层次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高等教育与胸无点墨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不同的社会地位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尊贵与卑贱；有名与无名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不同的操守行为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令人敬仰与令人唾弃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不同的兴趣爱好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高雅与粗俗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不同的生活方式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玩味人生与得过且过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不同的追求努力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佼佼者与落魄者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不同的谈道方式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——“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重生”与“活水”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不同的时间地点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晚上与中午；房间与井旁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endParaRPr lang="zh-CN" altLang="en-US" sz="3200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964488" cy="936104"/>
          </a:xfrm>
        </p:spPr>
        <p:txBody>
          <a:bodyPr>
            <a:normAutofit fontScale="90000"/>
          </a:bodyPr>
          <a:lstStyle/>
          <a:p>
            <a:r>
              <a:rPr lang="zh-CN" altLang="en-US" sz="4400" dirty="0" smtClean="0"/>
              <a:t> 不同的心理因素，带来不同的行为表现</a:t>
            </a:r>
            <a:r>
              <a:rPr lang="en-US" altLang="zh-CN" sz="4400" dirty="0" smtClean="0"/>
              <a:t/>
            </a:r>
            <a:br>
              <a:rPr lang="en-US" altLang="zh-CN" sz="4400" dirty="0" smtClean="0"/>
            </a:br>
            <a:r>
              <a:rPr lang="zh-CN" altLang="en-US" sz="4400" dirty="0" smtClean="0"/>
              <a:t>不同的心态心绪，需用不同的方法规范</a:t>
            </a: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5229200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尼哥底母黑夜来见耶稣，担心被人看见，避免自己的声誉、仕途甚至安全带来的负面影响。对于被人景仰的官和拉比，耶稣告诉他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你需要“重生”，从圣灵而生！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撒玛利亚妇人中午去打水，担心遇见人，罪的捆绑使她羞于见人，躲避世界。耶稣以水为题，讲到今生的物质不能满足永生的需要。依次渐进，将她从罪中释放。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被什么所辖制，就要拿去什么！</a:t>
            </a:r>
            <a:endParaRPr lang="zh-CN" altLang="en-US" sz="3200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/>
          <a:lstStyle/>
          <a:p>
            <a:r>
              <a:rPr lang="zh-CN" altLang="en-US" dirty="0" smtClean="0"/>
              <a:t>            尼哥底母的见证  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5184576"/>
          </a:xfrm>
        </p:spPr>
        <p:txBody>
          <a:bodyPr>
            <a:normAutofit/>
          </a:bodyPr>
          <a:lstStyle/>
          <a:p>
            <a:r>
              <a:rPr lang="zh-CN" altLang="en-US" sz="3600" smtClean="0">
                <a:latin typeface="华文楷体" pitchFamily="2" charset="-122"/>
                <a:ea typeface="华文楷体" pitchFamily="2" charset="-122"/>
              </a:rPr>
              <a:t>信心</a:t>
            </a:r>
            <a:r>
              <a:rPr lang="zh-CN" altLang="en-US" sz="3600" smtClean="0">
                <a:latin typeface="华文楷体" pitchFamily="2" charset="-122"/>
                <a:ea typeface="华文楷体" pitchFamily="2" charset="-122"/>
              </a:rPr>
              <a:t>产生于你对神的认识</a:t>
            </a:r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。认识逾深，信心必然就会逾大。</a:t>
            </a:r>
            <a:endParaRPr lang="en-US" altLang="zh-CN" sz="36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600" dirty="0" smtClean="0">
                <a:latin typeface="华文楷体" pitchFamily="2" charset="-122"/>
                <a:ea typeface="华文楷体" pitchFamily="2" charset="-122"/>
              </a:rPr>
              <a:t>尼哥底母对耶稣的认识迟钝了（较之撒玛利亚妇人），他的学识、地位、头脑、经验、理性、自信都成为无形的束缚，拦阻对真理的委身。因此，他从黑暗里悄悄出现，又悄悄消失在黑暗里！（谈话间，无所终了。</a:t>
            </a:r>
            <a:endParaRPr lang="zh-CN" altLang="en-US" sz="3600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zh-CN" altLang="en-US" dirty="0" smtClean="0"/>
              <a:t>        撒玛利亚妇人的见证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589240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撒玛利亚妇人对耶稣的认识渐次递进。从“犹太人”、“先生”、“先知”、“弥赛亚”到“基督”，完成了一次福音信仰的完整历程。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与尼哥底母不同，撒玛利亚妇人对罪敏感，想遮掩，却无能为力。因此，耶稣从“水”、“活水”开始，一直启示到她心中放不下忘不掉的“疙瘩”，既不愿意触碰，又不愿意人知道，却是最沉重的负担。耶稣今天要帮她拿去罪的捆绑，一针见血击中要害。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在光明中罪显露无遗。治病当去根！</a:t>
            </a:r>
            <a:endParaRPr lang="zh-CN" altLang="en-US" sz="3200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6064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476672"/>
            <a:ext cx="8435280" cy="6120680"/>
          </a:xfrm>
        </p:spPr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耶稣说：“你去叫你丈夫也到这里来。”妇人说：“我没有丈夫。”耶稣说：“你说没有丈夫，是不错的。你已经有五个丈夫。你现在有的，并不是你的丈夫。你这话是真的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。”（约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：</a:t>
            </a: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16-18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）</a:t>
            </a: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面对凸显之下的事实，撒玛利亚妇人突然发现，一旦直面人生并不困难。“罪”叫人躲藏掩饰和惧怕，但在基督里她被释放了，她不再被罪捆绑，本来的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buNone/>
            </a:pPr>
            <a:r>
              <a:rPr lang="en-US" altLang="zh-CN" sz="3200" dirty="0" smtClean="0"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难处却成为荣耀的见证。</a:t>
            </a:r>
            <a:endParaRPr lang="zh-CN" altLang="en-US" sz="3200" dirty="0"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1026" name="Picture 2" descr="C:\Users\Gao\AppData\Local\Microsoft\Windows\Temporary Internet Files\Content.IE5\AO7OD66Q\MC90019544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581128"/>
            <a:ext cx="1992462" cy="1944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704088"/>
            <a:ext cx="7715200" cy="1716800"/>
          </a:xfrm>
        </p:spPr>
        <p:txBody>
          <a:bodyPr>
            <a:normAutofit fontScale="90000"/>
          </a:bodyPr>
          <a:lstStyle/>
          <a:p>
            <a:r>
              <a:rPr lang="en-US" altLang="zh-CN" sz="5400" dirty="0" smtClean="0">
                <a:latin typeface="华文楷体" pitchFamily="2" charset="-122"/>
                <a:ea typeface="华文楷体" pitchFamily="2" charset="-122"/>
              </a:rPr>
              <a:t/>
            </a:r>
            <a:br>
              <a:rPr lang="en-US" altLang="zh-CN" sz="5400" dirty="0" smtClean="0">
                <a:latin typeface="华文楷体" pitchFamily="2" charset="-122"/>
                <a:ea typeface="华文楷体" pitchFamily="2" charset="-122"/>
              </a:rPr>
            </a:br>
            <a:r>
              <a:rPr lang="en-US" altLang="zh-CN" sz="5400" dirty="0" smtClean="0">
                <a:latin typeface="华文楷体" pitchFamily="2" charset="-122"/>
                <a:ea typeface="华文楷体" pitchFamily="2" charset="-122"/>
              </a:rPr>
              <a:t/>
            </a:r>
            <a:br>
              <a:rPr lang="en-US" altLang="zh-CN" sz="5400" dirty="0" smtClean="0">
                <a:latin typeface="华文楷体" pitchFamily="2" charset="-122"/>
                <a:ea typeface="华文楷体" pitchFamily="2" charset="-122"/>
              </a:rPr>
            </a:br>
            <a:r>
              <a:rPr lang="zh-CN" altLang="en-US" sz="5300" dirty="0" smtClean="0">
                <a:latin typeface="+mj-ea"/>
              </a:rPr>
              <a:t>一个罪人的悔改，</a:t>
            </a:r>
            <a:r>
              <a:rPr lang="en-US" altLang="zh-CN" sz="5300" dirty="0" smtClean="0">
                <a:latin typeface="+mj-ea"/>
              </a:rPr>
              <a:t/>
            </a:r>
            <a:br>
              <a:rPr lang="en-US" altLang="zh-CN" sz="5300" dirty="0" smtClean="0">
                <a:latin typeface="+mj-ea"/>
              </a:rPr>
            </a:br>
            <a:r>
              <a:rPr lang="en-US" altLang="zh-CN" sz="5300" dirty="0" smtClean="0">
                <a:latin typeface="+mj-ea"/>
              </a:rPr>
              <a:t>       </a:t>
            </a:r>
            <a:r>
              <a:rPr lang="zh-CN" altLang="en-US" sz="5300" dirty="0" smtClean="0">
                <a:latin typeface="+mj-ea"/>
              </a:rPr>
              <a:t>成为全城的福音！</a:t>
            </a:r>
            <a: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  <a:t/>
            </a:r>
            <a:br>
              <a:rPr lang="zh-CN" altLang="en-US" sz="4000" dirty="0" smtClean="0">
                <a:latin typeface="华文楷体" pitchFamily="2" charset="-122"/>
                <a:ea typeface="华文楷体" pitchFamily="2" charset="-122"/>
              </a:rPr>
            </a:b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935480"/>
            <a:ext cx="8496944" cy="4389120"/>
          </a:xfrm>
        </p:spPr>
        <p:txBody>
          <a:bodyPr>
            <a:normAutofit/>
          </a:bodyPr>
          <a:lstStyle/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“罪”一旦被除去，撒玛利亚妇人顿时身轻如燕。不能再等待，她撇下了打水的罐子。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她要将这大好的信息传扬出去，她遇见了基督，她认识了耶稣，她敢于直面人生，她不再像以前那样的生活，她要分享她的见证，生命的反转，使她成为福音的信使。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为此，整个撒玛利亚城沸腾了！</a:t>
            </a:r>
            <a:endParaRPr lang="en-US" altLang="zh-CN" sz="3200" dirty="0" smtClean="0"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2051" name="Picture 3" descr="C:\Users\Gao\AppData\Local\Microsoft\Windows\Temporary Internet Files\Content.IE5\6B41M16O\MC90029922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34883" flipH="1">
            <a:off x="7005378" y="4694305"/>
            <a:ext cx="1727969" cy="14580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500</TotalTime>
  <Words>1199</Words>
  <Application>Microsoft Office PowerPoint</Application>
  <PresentationFormat>全屏显示(4:3)</PresentationFormat>
  <Paragraphs>40</Paragraphs>
  <Slides>11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流畅</vt:lpstr>
      <vt:lpstr>耶稣个人布道的榜样</vt:lpstr>
      <vt:lpstr>幻灯片 2</vt:lpstr>
      <vt:lpstr>幻灯片 3</vt:lpstr>
      <vt:lpstr>           完全不同的二人</vt:lpstr>
      <vt:lpstr> 不同的心理因素，带来不同的行为表现 不同的心态心绪，需用不同的方法规范</vt:lpstr>
      <vt:lpstr>            尼哥底母的见证   </vt:lpstr>
      <vt:lpstr>        撒玛利亚妇人的见证</vt:lpstr>
      <vt:lpstr>幻灯片 8</vt:lpstr>
      <vt:lpstr>  一个罪人的悔改，        成为全城的福音！ </vt:lpstr>
      <vt:lpstr>幻灯片 10</vt:lpstr>
      <vt:lpstr>幻灯片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Gao</dc:creator>
  <cp:lastModifiedBy>Gao</cp:lastModifiedBy>
  <cp:revision>69</cp:revision>
  <dcterms:created xsi:type="dcterms:W3CDTF">2013-08-30T05:48:48Z</dcterms:created>
  <dcterms:modified xsi:type="dcterms:W3CDTF">2013-10-13T14:42:30Z</dcterms:modified>
</cp:coreProperties>
</file>