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25" r:id="rId2"/>
  </p:sldMasterIdLst>
  <p:notesMasterIdLst>
    <p:notesMasterId r:id="rId46"/>
  </p:notesMasterIdLst>
  <p:sldIdLst>
    <p:sldId id="368" r:id="rId3"/>
    <p:sldId id="369" r:id="rId4"/>
    <p:sldId id="370" r:id="rId5"/>
    <p:sldId id="371" r:id="rId6"/>
    <p:sldId id="372" r:id="rId7"/>
    <p:sldId id="375" r:id="rId8"/>
    <p:sldId id="377" r:id="rId9"/>
    <p:sldId id="378" r:id="rId10"/>
    <p:sldId id="379" r:id="rId11"/>
    <p:sldId id="381" r:id="rId12"/>
    <p:sldId id="384" r:id="rId13"/>
    <p:sldId id="386" r:id="rId14"/>
    <p:sldId id="387" r:id="rId15"/>
    <p:sldId id="388" r:id="rId16"/>
    <p:sldId id="389" r:id="rId17"/>
    <p:sldId id="390" r:id="rId18"/>
    <p:sldId id="299" r:id="rId19"/>
    <p:sldId id="300" r:id="rId20"/>
    <p:sldId id="301" r:id="rId21"/>
    <p:sldId id="257" r:id="rId22"/>
    <p:sldId id="294" r:id="rId23"/>
    <p:sldId id="261" r:id="rId24"/>
    <p:sldId id="280" r:id="rId25"/>
    <p:sldId id="365" r:id="rId26"/>
    <p:sldId id="265" r:id="rId27"/>
    <p:sldId id="283" r:id="rId28"/>
    <p:sldId id="266" r:id="rId29"/>
    <p:sldId id="285" r:id="rId30"/>
    <p:sldId id="366" r:id="rId31"/>
    <p:sldId id="267" r:id="rId32"/>
    <p:sldId id="284" r:id="rId33"/>
    <p:sldId id="268" r:id="rId34"/>
    <p:sldId id="364" r:id="rId35"/>
    <p:sldId id="281" r:id="rId36"/>
    <p:sldId id="292" r:id="rId37"/>
    <p:sldId id="295" r:id="rId38"/>
    <p:sldId id="293" r:id="rId39"/>
    <p:sldId id="296" r:id="rId40"/>
    <p:sldId id="367" r:id="rId41"/>
    <p:sldId id="321" r:id="rId42"/>
    <p:sldId id="322" r:id="rId43"/>
    <p:sldId id="323" r:id="rId44"/>
    <p:sldId id="282" r:id="rId4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0000"/>
    <a:srgbClr val="33CC33"/>
    <a:srgbClr val="FF99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02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337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D84337A4-3E7A-44BB-AE2D-A4EEA5B4A1D6}" type="slidenum">
              <a:rPr lang="en-US"/>
              <a:pPr>
                <a:defRPr/>
              </a:pPr>
              <a:t>‹#›</a:t>
            </a:fld>
            <a:endParaRPr lang="en-US"/>
          </a:p>
        </p:txBody>
      </p:sp>
    </p:spTree>
    <p:extLst>
      <p:ext uri="{BB962C8B-B14F-4D97-AF65-F5344CB8AC3E}">
        <p14:creationId xmlns:p14="http://schemas.microsoft.com/office/powerpoint/2010/main" val="41125451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865AB18E-C847-4D6D-B776-4929CE6828A8}" type="slidenum">
              <a:rPr lang="en-US"/>
              <a:pPr/>
              <a:t>17</a:t>
            </a:fld>
            <a:endParaRPr 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FCE28525-E416-411B-9942-64BF8CBC2F9D}" type="slidenum">
              <a:rPr lang="en-US"/>
              <a:pPr/>
              <a:t>27</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52B9A315-F4A0-4D7B-93F9-9B7FD47A8CA1}" type="slidenum">
              <a:rPr lang="en-US"/>
              <a:pPr/>
              <a:t>28</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E660CC7F-01F8-4619-AF7F-31E7A8EFA87F}" type="slidenum">
              <a:rPr lang="en-US"/>
              <a:pPr/>
              <a:t>30</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F94A94DC-C896-429D-8E0B-8677EA004848}" type="slidenum">
              <a:rPr lang="en-US"/>
              <a:pPr/>
              <a:t>31</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0657786A-922F-477D-8961-C684345724CB}" type="slidenum">
              <a:rPr lang="en-US"/>
              <a:pPr/>
              <a:t>32</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A5F87EEA-1CAF-4182-8004-D7EB88C9A87A}" type="slidenum">
              <a:rPr lang="en-US"/>
              <a:pPr/>
              <a:t>34</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0433792F-6684-48B3-939A-390CA22FDFB6}" type="slidenum">
              <a:rPr lang="en-US"/>
              <a:pPr/>
              <a:t>35</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8E9DC77E-D6C4-4346-A9D6-E86CC0D07E5D}" type="slidenum">
              <a:rPr lang="en-US"/>
              <a:pPr/>
              <a:t>36</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E9F34688-E4FE-4AE3-AD78-50244CEDEB38}" type="slidenum">
              <a:rPr lang="en-US"/>
              <a:pPr/>
              <a:t>37</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395D7097-445B-47FE-9AC2-69F727A311FF}" type="slidenum">
              <a:rPr lang="en-US"/>
              <a:pPr/>
              <a:t>38</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40591F0A-8A9A-4DF0-826E-BD53ABE57674}" type="slidenum">
              <a:rPr lang="en-US"/>
              <a:pPr/>
              <a:t>18</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1740AD72-63FF-42BB-8464-7015F4FE1213}" type="slidenum">
              <a:rPr lang="en-US"/>
              <a:pPr/>
              <a:t>43</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CC510363-AD5A-44F3-A8A3-DE0409E333A1}" type="slidenum">
              <a:rPr lang="en-US"/>
              <a:pPr/>
              <a:t>19</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D19FCBAF-A763-4886-8A3C-74B1D36AB984}" type="slidenum">
              <a:rPr lang="en-US"/>
              <a:pPr/>
              <a:t>20</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987DB354-3A4B-4181-8C7F-4B0B93DAFF14}" type="slidenum">
              <a:rPr lang="en-US"/>
              <a:pPr/>
              <a:t>21</a:t>
            </a:fld>
            <a:endParaRPr 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1F28FA5F-4430-491A-942B-C74DE73E8C3A}" type="slidenum">
              <a:rPr lang="en-US"/>
              <a:pPr/>
              <a:t>22</a:t>
            </a:fld>
            <a:endParaRPr 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EDDD76DF-D9FA-48E6-AF21-C051152D2319}" type="slidenum">
              <a:rPr lang="en-US"/>
              <a:pPr/>
              <a:t>23</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7EA98FC2-85AA-41B4-8523-A73B69E81AA7}" type="slidenum">
              <a:rPr lang="en-US"/>
              <a:pPr/>
              <a:t>25</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78DC94E8-9363-45F6-8BD5-51F0070BA73C}" type="slidenum">
              <a:rPr lang="en-US"/>
              <a:pPr/>
              <a:t>26</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n-US"/>
          </a:p>
        </p:txBody>
      </p:sp>
      <p:sp>
        <p:nvSpPr>
          <p:cNvPr id="7170"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7171"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smtClean="0"/>
            </a:lvl1pPr>
          </a:lstStyle>
          <a:p>
            <a:pPr>
              <a:defRPr/>
            </a:pPr>
            <a:endParaRPr lang="en-US"/>
          </a:p>
        </p:txBody>
      </p:sp>
      <p:sp>
        <p:nvSpPr>
          <p:cNvPr id="6" name="Rectangle 6"/>
          <p:cNvSpPr>
            <a:spLocks noGrp="1" noChangeArrowheads="1"/>
          </p:cNvSpPr>
          <p:nvPr>
            <p:ph type="sldNum" sz="quarter" idx="11"/>
          </p:nvPr>
        </p:nvSpPr>
        <p:spPr/>
        <p:txBody>
          <a:bodyPr/>
          <a:lstStyle>
            <a:lvl1pPr>
              <a:defRPr smtClean="0"/>
            </a:lvl1pPr>
          </a:lstStyle>
          <a:p>
            <a:pPr>
              <a:defRPr/>
            </a:pPr>
            <a:fld id="{E2789DFA-89D0-4B25-A48F-F3F7A4365524}"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smtClean="0"/>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C7EC09-611F-496E-BB88-1BC890D8B6F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FBC3BB-85E3-4EEC-AD9F-6DD5009A3F0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905000"/>
            <a:ext cx="4038600" cy="4114800"/>
          </a:xfrm>
        </p:spPr>
        <p:txBody>
          <a:bodyPr/>
          <a:lstStyle/>
          <a:p>
            <a:pPr lvl="0"/>
            <a:endParaRPr lang="en-US" noProof="0" smtClean="0"/>
          </a:p>
        </p:txBody>
      </p:sp>
      <p:sp>
        <p:nvSpPr>
          <p:cNvPr id="4" name="Text Placeholder 3"/>
          <p:cNvSpPr>
            <a:spLocks noGrp="1"/>
          </p:cNvSpPr>
          <p:nvPr>
            <p:ph type="body" sz="half" idx="2"/>
          </p:nvPr>
        </p:nvSpPr>
        <p:spPr>
          <a:xfrm>
            <a:off x="4648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AD507A-0859-4050-995E-45902464951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E30E2307-1E40-4E12-8716-25BFDA8E7013}" type="datetime1">
              <a:rPr lang="en-US" smtClean="0"/>
              <a:pPr/>
              <a:t>11/29/2013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1FD9D02-426E-46C9-9EE9-0DE1EF8B2838}" type="datetime1">
              <a:rPr lang="en-US" smtClean="0"/>
              <a:pPr/>
              <a:t>11/29/2013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pPr/>
              <a:t>11/29/2013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E1FAA6B6-10E5-4810-BC9F-DA72D8452E73}" type="datetime1">
              <a:rPr lang="en-US" smtClean="0"/>
              <a:pPr/>
              <a:t>11/29/2013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D18D072-EF12-4AA2-BD71-ABC68B06D0E2}" type="datetime1">
              <a:rPr lang="en-US" smtClean="0"/>
              <a:pPr/>
              <a:t>11/29/2013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CDBF60-6CC3-4B74-A60D-3486985E4346}" type="datetime1">
              <a:rPr lang="en-US" smtClean="0"/>
              <a:pPr/>
              <a:t>11/29/2013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22714818-984F-4759-BF72-A33BDC1963BD}" type="datetime1">
              <a:rPr lang="en-US" smtClean="0"/>
              <a:pPr/>
              <a:t>11/29/2013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6839A1-7ACB-41B2-B8BD-7665A315C506}"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EA7E191-5F94-4FC1-B823-BD7CABF7FA06}" type="datetime1">
              <a:rPr lang="en-US" smtClean="0"/>
              <a:pPr/>
              <a:t>11/29/2013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856D55-EFBE-4F9B-8A5F-09D42CA22A9B}" type="datetime1">
              <a:rPr lang="en-US" smtClean="0"/>
              <a:pPr/>
              <a:t>11/29/2013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CFCF5A-EA79-452C-A52C-1A2668C2E7DF}" type="datetime1">
              <a:rPr lang="en-US" smtClean="0"/>
              <a:pPr/>
              <a:t>11/29/2013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E5C4C28-BD4B-4892-9A2D-6E19BD753A9A}" type="datetime1">
              <a:rPr lang="en-US" smtClean="0"/>
              <a:pPr/>
              <a:t>11/29/2013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grpSp>
        <p:nvGrpSpPr>
          <p:cNvPr id="7"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Tree>
  </p:cSld>
  <p:clrMapOvr>
    <a:masterClrMapping/>
  </p:clrMapOvr>
  <p:transition spd="slow" advClick="0" advTm="7000">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Picture with Caption">
    <p:spTree>
      <p:nvGrpSpPr>
        <p:cNvPr id="1" name=""/>
        <p:cNvGrpSpPr/>
        <p:nvPr/>
      </p:nvGrpSpPr>
      <p:grpSpPr>
        <a:xfrm>
          <a:off x="0" y="0"/>
          <a:ext cx="0" cy="0"/>
          <a:chOff x="0" y="0"/>
          <a:chExt cx="0" cy="0"/>
        </a:xfrm>
      </p:grpSpPr>
    </p:spTree>
  </p:cSld>
  <p:clrMapOvr>
    <a:masterClrMapping/>
  </p:clrMapOvr>
  <p:transition spd="slow" advClick="0" advTm="7000">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Picture with Caption">
    <p:spTree>
      <p:nvGrpSpPr>
        <p:cNvPr id="1" name=""/>
        <p:cNvGrpSpPr/>
        <p:nvPr/>
      </p:nvGrpSpPr>
      <p:grpSpPr>
        <a:xfrm>
          <a:off x="0" y="0"/>
          <a:ext cx="0" cy="0"/>
          <a:chOff x="0" y="0"/>
          <a:chExt cx="0" cy="0"/>
        </a:xfrm>
      </p:grpSpPr>
    </p:spTree>
  </p:cSld>
  <p:clrMapOvr>
    <a:masterClrMapping/>
  </p:clrMapOvr>
  <p:transition spd="slow" advClick="0" advTm="7000">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Picture with Caption">
    <p:spTree>
      <p:nvGrpSpPr>
        <p:cNvPr id="1" name=""/>
        <p:cNvGrpSpPr/>
        <p:nvPr/>
      </p:nvGrpSpPr>
      <p:grpSpPr>
        <a:xfrm>
          <a:off x="0" y="0"/>
          <a:ext cx="0" cy="0"/>
          <a:chOff x="0" y="0"/>
          <a:chExt cx="0" cy="0"/>
        </a:xfrm>
      </p:grpSpPr>
    </p:spTree>
  </p:cSld>
  <p:clrMapOvr>
    <a:masterClrMapping/>
  </p:clrMapOvr>
  <p:transition spd="slow" advClick="0" advTm="7000">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8_Picture with Caption">
    <p:spTree>
      <p:nvGrpSpPr>
        <p:cNvPr id="1" name=""/>
        <p:cNvGrpSpPr/>
        <p:nvPr/>
      </p:nvGrpSpPr>
      <p:grpSpPr>
        <a:xfrm>
          <a:off x="0" y="0"/>
          <a:ext cx="0" cy="0"/>
          <a:chOff x="0" y="0"/>
          <a:chExt cx="0" cy="0"/>
        </a:xfrm>
      </p:grpSpPr>
    </p:spTree>
  </p:cSld>
  <p:clrMapOvr>
    <a:masterClrMapping/>
  </p:clrMapOvr>
  <p:transition spd="slow" advClick="0" advTm="7000">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0_Picture with Caption">
    <p:spTree>
      <p:nvGrpSpPr>
        <p:cNvPr id="1" name=""/>
        <p:cNvGrpSpPr/>
        <p:nvPr/>
      </p:nvGrpSpPr>
      <p:grpSpPr>
        <a:xfrm>
          <a:off x="0" y="0"/>
          <a:ext cx="0" cy="0"/>
          <a:chOff x="0" y="0"/>
          <a:chExt cx="0" cy="0"/>
        </a:xfrm>
      </p:grpSpPr>
    </p:spTree>
  </p:cSld>
  <p:clrMapOvr>
    <a:masterClrMapping/>
  </p:clrMapOvr>
  <p:transition spd="slow" advClick="0" advTm="7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A528D7-EC6F-446F-AF8F-9F0865215A93}"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3_Picture with Caption">
    <p:spTree>
      <p:nvGrpSpPr>
        <p:cNvPr id="1" name=""/>
        <p:cNvGrpSpPr/>
        <p:nvPr/>
      </p:nvGrpSpPr>
      <p:grpSpPr>
        <a:xfrm>
          <a:off x="0" y="0"/>
          <a:ext cx="0" cy="0"/>
          <a:chOff x="0" y="0"/>
          <a:chExt cx="0" cy="0"/>
        </a:xfrm>
      </p:grpSpPr>
    </p:spTree>
  </p:cSld>
  <p:clrMapOvr>
    <a:masterClrMapping/>
  </p:clrMapOvr>
  <p:transition spd="slow" advClick="0" advTm="7000">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5_Picture with Caption">
    <p:spTree>
      <p:nvGrpSpPr>
        <p:cNvPr id="1" name=""/>
        <p:cNvGrpSpPr/>
        <p:nvPr/>
      </p:nvGrpSpPr>
      <p:grpSpPr>
        <a:xfrm>
          <a:off x="0" y="0"/>
          <a:ext cx="0" cy="0"/>
          <a:chOff x="0" y="0"/>
          <a:chExt cx="0" cy="0"/>
        </a:xfrm>
      </p:grpSpPr>
    </p:spTree>
  </p:cSld>
  <p:clrMapOvr>
    <a:masterClrMapping/>
  </p:clrMapOvr>
  <p:transition spd="slow" advClick="0" advTm="7000">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6_Picture with Caption">
    <p:spTree>
      <p:nvGrpSpPr>
        <p:cNvPr id="1" name=""/>
        <p:cNvGrpSpPr/>
        <p:nvPr/>
      </p:nvGrpSpPr>
      <p:grpSpPr>
        <a:xfrm>
          <a:off x="0" y="0"/>
          <a:ext cx="0" cy="0"/>
          <a:chOff x="0" y="0"/>
          <a:chExt cx="0" cy="0"/>
        </a:xfrm>
      </p:grpSpPr>
    </p:spTree>
  </p:cSld>
  <p:clrMapOvr>
    <a:masterClrMapping/>
  </p:clrMapOvr>
  <p:transition spd="slow" advClick="0" advTm="7000">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7_Picture with Caption">
    <p:spTree>
      <p:nvGrpSpPr>
        <p:cNvPr id="1" name=""/>
        <p:cNvGrpSpPr/>
        <p:nvPr/>
      </p:nvGrpSpPr>
      <p:grpSpPr>
        <a:xfrm>
          <a:off x="0" y="0"/>
          <a:ext cx="0" cy="0"/>
          <a:chOff x="0" y="0"/>
          <a:chExt cx="0" cy="0"/>
        </a:xfrm>
      </p:grpSpPr>
    </p:spTree>
  </p:cSld>
  <p:clrMapOvr>
    <a:masterClrMapping/>
  </p:clrMapOvr>
  <p:transition spd="slow" advClick="0" advTm="7000">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8_Picture with Caption">
    <p:spTree>
      <p:nvGrpSpPr>
        <p:cNvPr id="1" name=""/>
        <p:cNvGrpSpPr/>
        <p:nvPr/>
      </p:nvGrpSpPr>
      <p:grpSpPr>
        <a:xfrm>
          <a:off x="0" y="0"/>
          <a:ext cx="0" cy="0"/>
          <a:chOff x="0" y="0"/>
          <a:chExt cx="0" cy="0"/>
        </a:xfrm>
      </p:grpSpPr>
    </p:spTree>
  </p:cSld>
  <p:clrMapOvr>
    <a:masterClrMapping/>
  </p:clrMapOvr>
  <p:transition spd="slow" advClick="0" advTm="7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F479A2-E256-4DFB-B375-D6EE90B2DC8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54FB6F3-B94F-4F31-BC70-7691BB619CC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16EA50-B0C7-486A-BD53-3847F057AB8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5A67AC-6791-41A4-A146-467F47DE946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A59D74-364B-449B-A654-64273658077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6ABCE4-8EFF-4A04-9638-C1BD4A30C6B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smtClean="0">
                <a:effectLst>
                  <a:outerShdw blurRad="38100" dist="38100" dir="2700000" algn="tl">
                    <a:srgbClr val="010199"/>
                  </a:outerShdw>
                </a:effectLst>
                <a:latin typeface="Arial"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smtClean="0">
                <a:effectLst>
                  <a:outerShdw blurRad="38100" dist="38100" dir="2700000" algn="tl">
                    <a:srgbClr val="010199"/>
                  </a:outerShdw>
                </a:effectLst>
                <a:latin typeface="Arial"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10199"/>
                  </a:outerShdw>
                </a:effectLst>
                <a:latin typeface="Arial" charset="0"/>
              </a:defRPr>
            </a:lvl1pPr>
          </a:lstStyle>
          <a:p>
            <a:pPr>
              <a:defRPr/>
            </a:pPr>
            <a:fld id="{7EB7FD7F-5E57-40A7-A596-6F1372D5452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24"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10199"/>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10199"/>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10199"/>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10199"/>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10199"/>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10199"/>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10199"/>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10199"/>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10199"/>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D1D110F-3F4E-48D9-B8AA-5D0E825AFDBA}" type="datetime1">
              <a:rPr lang="en-US" smtClean="0"/>
              <a:pPr/>
              <a:t>11/29/2013</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87D7A59-36E2-48B9-B146-C1E59501F63F}" type="slidenum">
              <a:rPr lang="en-US" smtClean="0"/>
              <a:pPr/>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40" r:id="rId13"/>
    <p:sldLayoutId id="2147483742" r:id="rId14"/>
    <p:sldLayoutId id="2147483743" r:id="rId15"/>
    <p:sldLayoutId id="2147483744" r:id="rId16"/>
    <p:sldLayoutId id="2147483746" r:id="rId17"/>
    <p:sldLayoutId id="2147483749" r:id="rId18"/>
    <p:sldLayoutId id="2147483751" r:id="rId19"/>
    <p:sldLayoutId id="2147483752" r:id="rId20"/>
    <p:sldLayoutId id="2147483753" r:id="rId21"/>
    <p:sldLayoutId id="2147483754" r:id="rId22"/>
  </p:sldLayoutIdLst>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Calibri" pitchFamily="34" charset="0"/>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Calibri" pitchFamily="34" charset="0"/>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Calibri" pitchFamily="34" charset="0"/>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Calibri" pitchFamily="34" charset="0"/>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Calibri" pitchFamily="34" charset="0"/>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en.wikipedia.org/wiki/File:John_Owen_by_John_Greenhill.jpg"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en.wikipedia.org/wiki/Image:PaulT.jpg" TargetMode="Externa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600200"/>
            <a:ext cx="6326588" cy="2133600"/>
          </a:xfrm>
          <a:prstGeom prst="rect">
            <a:avLst/>
          </a:prstGeom>
        </p:spPr>
      </p:pic>
    </p:spTree>
    <p:extLst>
      <p:ext uri="{BB962C8B-B14F-4D97-AF65-F5344CB8AC3E}">
        <p14:creationId xmlns:p14="http://schemas.microsoft.com/office/powerpoint/2010/main" val="17353288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5867400"/>
            <a:ext cx="8991600" cy="923330"/>
          </a:xfrm>
          <a:prstGeom prst="rect">
            <a:avLst/>
          </a:prstGeom>
          <a:noFill/>
        </p:spPr>
        <p:txBody>
          <a:bodyPr wrap="square" rtlCol="0">
            <a:spAutoFit/>
          </a:bodyPr>
          <a:lstStyle/>
          <a:p>
            <a:pPr algn="ctr"/>
            <a:r>
              <a:rPr lang="en-US" dirty="0" smtClean="0">
                <a:solidFill>
                  <a:schemeClr val="bg1"/>
                </a:solidFill>
              </a:rPr>
              <a:t>Dr. Eckman autographing the Skills For Living Workbook.  </a:t>
            </a:r>
          </a:p>
          <a:p>
            <a:pPr algn="ctr"/>
            <a:r>
              <a:rPr lang="en-US" dirty="0" smtClean="0">
                <a:solidFill>
                  <a:schemeClr val="bg1"/>
                </a:solidFill>
              </a:rPr>
              <a:t>BWGI had 100 copies made for the counselors &amp; student helpers to give to their co-workers.  They took all 100!</a:t>
            </a:r>
            <a:endParaRPr lang="en-US" dirty="0">
              <a:solidFill>
                <a:schemeClr val="bg1"/>
              </a:solidFill>
            </a:endParaRPr>
          </a:p>
        </p:txBody>
      </p:sp>
      <p:pic>
        <p:nvPicPr>
          <p:cNvPr id="5" name="Picture 4" descr="DSC_8336.JPG"/>
          <p:cNvPicPr>
            <a:picLocks noChangeAspect="1"/>
          </p:cNvPicPr>
          <p:nvPr/>
        </p:nvPicPr>
        <p:blipFill>
          <a:blip r:embed="rId2" cstate="print"/>
          <a:srcRect l="3333" t="6430" r="4167" b="8920"/>
          <a:stretch>
            <a:fillRect/>
          </a:stretch>
        </p:blipFill>
        <p:spPr>
          <a:xfrm>
            <a:off x="381000" y="381000"/>
            <a:ext cx="8458200" cy="5181600"/>
          </a:xfrm>
          <a:prstGeom prst="rect">
            <a:avLst/>
          </a:prstGeom>
        </p:spPr>
      </p:pic>
    </p:spTree>
  </p:cSld>
  <p:clrMapOvr>
    <a:masterClrMapping/>
  </p:clrMapOvr>
  <p:transition spd="slow" advClick="0" advTm="7000">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5867400"/>
            <a:ext cx="8991600" cy="369332"/>
          </a:xfrm>
          <a:prstGeom prst="rect">
            <a:avLst/>
          </a:prstGeom>
          <a:noFill/>
        </p:spPr>
        <p:txBody>
          <a:bodyPr wrap="square" rtlCol="0">
            <a:spAutoFit/>
          </a:bodyPr>
          <a:lstStyle/>
          <a:p>
            <a:pPr algn="ctr"/>
            <a:r>
              <a:rPr lang="en-US" dirty="0" smtClean="0">
                <a:solidFill>
                  <a:schemeClr val="bg1"/>
                </a:solidFill>
              </a:rPr>
              <a:t>Stamped Certificate from the University of Posts &amp; Communication given to each attendee</a:t>
            </a:r>
            <a:endParaRPr lang="en-US" dirty="0">
              <a:solidFill>
                <a:schemeClr val="bg1"/>
              </a:solidFill>
            </a:endParaRPr>
          </a:p>
        </p:txBody>
      </p:sp>
      <p:pic>
        <p:nvPicPr>
          <p:cNvPr id="5" name="Picture 4" descr="Certificate from University of Posts and Communications.jpg"/>
          <p:cNvPicPr>
            <a:picLocks noChangeAspect="1"/>
          </p:cNvPicPr>
          <p:nvPr/>
        </p:nvPicPr>
        <p:blipFill>
          <a:blip r:embed="rId2" cstate="print">
            <a:duotone>
              <a:prstClr val="black"/>
              <a:srgbClr val="D9C3A5">
                <a:tint val="50000"/>
                <a:satMod val="180000"/>
              </a:srgbClr>
            </a:duotone>
          </a:blip>
          <a:stretch>
            <a:fillRect/>
          </a:stretch>
        </p:blipFill>
        <p:spPr>
          <a:xfrm rot="5400000">
            <a:off x="2115403" y="-286603"/>
            <a:ext cx="4913194" cy="6858000"/>
          </a:xfrm>
          <a:prstGeom prst="rect">
            <a:avLst/>
          </a:prstGeom>
        </p:spPr>
      </p:pic>
    </p:spTree>
  </p:cSld>
  <p:clrMapOvr>
    <a:masterClrMapping/>
  </p:clrMapOvr>
  <p:transition spd="slow" advClick="0" advTm="7000">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5562600"/>
            <a:ext cx="8991600" cy="369332"/>
          </a:xfrm>
          <a:prstGeom prst="rect">
            <a:avLst/>
          </a:prstGeom>
          <a:noFill/>
        </p:spPr>
        <p:txBody>
          <a:bodyPr wrap="square" rtlCol="0">
            <a:spAutoFit/>
          </a:bodyPr>
          <a:lstStyle/>
          <a:p>
            <a:pPr algn="ctr"/>
            <a:r>
              <a:rPr lang="en-US" dirty="0" smtClean="0">
                <a:solidFill>
                  <a:schemeClr val="bg1"/>
                </a:solidFill>
              </a:rPr>
              <a:t>Plaque from Pope John Paul II at the convent in Daming</a:t>
            </a:r>
          </a:p>
        </p:txBody>
      </p:sp>
      <p:pic>
        <p:nvPicPr>
          <p:cNvPr id="3074" name="Picture 2"/>
          <p:cNvPicPr>
            <a:picLocks noChangeAspect="1" noChangeArrowheads="1"/>
          </p:cNvPicPr>
          <p:nvPr/>
        </p:nvPicPr>
        <p:blipFill>
          <a:blip r:embed="rId2" cstate="print"/>
          <a:srcRect/>
          <a:stretch>
            <a:fillRect/>
          </a:stretch>
        </p:blipFill>
        <p:spPr bwMode="auto">
          <a:xfrm>
            <a:off x="609600" y="685800"/>
            <a:ext cx="7924800" cy="4646141"/>
          </a:xfrm>
          <a:prstGeom prst="rect">
            <a:avLst/>
          </a:prstGeom>
          <a:noFill/>
          <a:ln w="9525">
            <a:noFill/>
            <a:miter lim="800000"/>
            <a:headEnd/>
            <a:tailEnd/>
          </a:ln>
        </p:spPr>
      </p:pic>
    </p:spTree>
  </p:cSld>
  <p:clrMapOvr>
    <a:masterClrMapping/>
  </p:clrMapOvr>
  <p:transition spd="slow" advClick="0" advTm="7000">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5486400"/>
            <a:ext cx="8991600" cy="646331"/>
          </a:xfrm>
          <a:prstGeom prst="rect">
            <a:avLst/>
          </a:prstGeom>
          <a:noFill/>
        </p:spPr>
        <p:txBody>
          <a:bodyPr wrap="square" rtlCol="0">
            <a:spAutoFit/>
          </a:bodyPr>
          <a:lstStyle/>
          <a:p>
            <a:pPr algn="ctr"/>
            <a:r>
              <a:rPr lang="en-US" dirty="0" smtClean="0">
                <a:solidFill>
                  <a:schemeClr val="bg1"/>
                </a:solidFill>
              </a:rPr>
              <a:t>Sr. Savier Wong (two left from Dr. Eckman) Jijian (left of Dr. Eckman), longtime friend and translator for BWGI, Sr. Johanna (two from right of Dr. Eckman)</a:t>
            </a:r>
          </a:p>
        </p:txBody>
      </p:sp>
      <p:pic>
        <p:nvPicPr>
          <p:cNvPr id="6" name="Picture 5" descr="Nuns Daming.jpg"/>
          <p:cNvPicPr>
            <a:picLocks noChangeAspect="1"/>
          </p:cNvPicPr>
          <p:nvPr/>
        </p:nvPicPr>
        <p:blipFill>
          <a:blip r:embed="rId2" cstate="print"/>
          <a:stretch>
            <a:fillRect/>
          </a:stretch>
        </p:blipFill>
        <p:spPr>
          <a:xfrm>
            <a:off x="533400" y="609600"/>
            <a:ext cx="8382000" cy="4555275"/>
          </a:xfrm>
          <a:prstGeom prst="rect">
            <a:avLst/>
          </a:prstGeom>
        </p:spPr>
      </p:pic>
    </p:spTree>
  </p:cSld>
  <p:clrMapOvr>
    <a:masterClrMapping/>
  </p:clrMapOvr>
  <p:transition spd="slow" advClick="0" advTm="7000">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5486400"/>
            <a:ext cx="8991600" cy="369332"/>
          </a:xfrm>
          <a:prstGeom prst="rect">
            <a:avLst/>
          </a:prstGeom>
          <a:noFill/>
        </p:spPr>
        <p:txBody>
          <a:bodyPr wrap="square" rtlCol="0">
            <a:spAutoFit/>
          </a:bodyPr>
          <a:lstStyle/>
          <a:p>
            <a:pPr algn="ctr"/>
            <a:r>
              <a:rPr lang="en-US" dirty="0" smtClean="0">
                <a:solidFill>
                  <a:schemeClr val="bg1"/>
                </a:solidFill>
              </a:rPr>
              <a:t>Sr. Wong, Dr. Eckman, Sr. Johanna, Cathy</a:t>
            </a:r>
          </a:p>
        </p:txBody>
      </p:sp>
      <p:pic>
        <p:nvPicPr>
          <p:cNvPr id="7170" name="Picture 2"/>
          <p:cNvPicPr>
            <a:picLocks noChangeAspect="1" noChangeArrowheads="1"/>
          </p:cNvPicPr>
          <p:nvPr/>
        </p:nvPicPr>
        <p:blipFill>
          <a:blip r:embed="rId2" cstate="print"/>
          <a:srcRect/>
          <a:stretch>
            <a:fillRect/>
          </a:stretch>
        </p:blipFill>
        <p:spPr bwMode="auto">
          <a:xfrm>
            <a:off x="1143000" y="838200"/>
            <a:ext cx="6924675" cy="4636012"/>
          </a:xfrm>
          <a:prstGeom prst="rect">
            <a:avLst/>
          </a:prstGeom>
          <a:noFill/>
          <a:ln w="9525">
            <a:noFill/>
            <a:miter lim="800000"/>
            <a:headEnd/>
            <a:tailEnd/>
          </a:ln>
        </p:spPr>
      </p:pic>
    </p:spTree>
  </p:cSld>
  <p:clrMapOvr>
    <a:masterClrMapping/>
  </p:clrMapOvr>
  <p:transition spd="slow" advClick="0" advTm="7000">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5486400"/>
            <a:ext cx="8991600" cy="923330"/>
          </a:xfrm>
          <a:prstGeom prst="rect">
            <a:avLst/>
          </a:prstGeom>
          <a:noFill/>
        </p:spPr>
        <p:txBody>
          <a:bodyPr wrap="square" rtlCol="0">
            <a:spAutoFit/>
          </a:bodyPr>
          <a:lstStyle/>
          <a:p>
            <a:pPr algn="ctr"/>
            <a:r>
              <a:rPr lang="en-US" dirty="0" smtClean="0">
                <a:solidFill>
                  <a:schemeClr val="bg1"/>
                </a:solidFill>
              </a:rPr>
              <a:t>Day 1 Training on the Trinity.  </a:t>
            </a:r>
          </a:p>
          <a:p>
            <a:pPr algn="ctr"/>
            <a:r>
              <a:rPr lang="en-US" dirty="0" smtClean="0">
                <a:solidFill>
                  <a:schemeClr val="bg1"/>
                </a:solidFill>
              </a:rPr>
              <a:t>From nine o'clock in the morning to nine o'clock at night, they listened attentively and with great pleasure to Dr. </a:t>
            </a:r>
            <a:r>
              <a:rPr lang="en-US" dirty="0" err="1" smtClean="0">
                <a:solidFill>
                  <a:schemeClr val="bg1"/>
                </a:solidFill>
              </a:rPr>
              <a:t>Eckman’s</a:t>
            </a:r>
            <a:r>
              <a:rPr lang="en-US" dirty="0" smtClean="0">
                <a:solidFill>
                  <a:schemeClr val="bg1"/>
                </a:solidFill>
              </a:rPr>
              <a:t> teaching.</a:t>
            </a:r>
          </a:p>
        </p:txBody>
      </p:sp>
      <p:pic>
        <p:nvPicPr>
          <p:cNvPr id="5" name="Picture 4" descr="Nuns1.jpg"/>
          <p:cNvPicPr>
            <a:picLocks noChangeAspect="1"/>
          </p:cNvPicPr>
          <p:nvPr/>
        </p:nvPicPr>
        <p:blipFill>
          <a:blip r:embed="rId2" cstate="print"/>
          <a:stretch>
            <a:fillRect/>
          </a:stretch>
        </p:blipFill>
        <p:spPr>
          <a:xfrm>
            <a:off x="381000" y="914400"/>
            <a:ext cx="8534400" cy="4291785"/>
          </a:xfrm>
          <a:prstGeom prst="rect">
            <a:avLst/>
          </a:prstGeom>
        </p:spPr>
      </p:pic>
    </p:spTree>
  </p:cSld>
  <p:clrMapOvr>
    <a:masterClrMapping/>
  </p:clrMapOvr>
  <p:transition spd="slow" advClick="0" advTm="7000">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Eckman\Dropbox\BWGI data base\D.  David's\Pictures\Edited\Damming.jpg"/>
          <p:cNvPicPr>
            <a:picLocks noChangeAspect="1" noChangeArrowheads="1"/>
          </p:cNvPicPr>
          <p:nvPr/>
        </p:nvPicPr>
        <p:blipFill>
          <a:blip r:embed="rId2"/>
          <a:srcRect l="50000" t="10704"/>
          <a:stretch>
            <a:fillRect/>
          </a:stretch>
        </p:blipFill>
        <p:spPr bwMode="auto">
          <a:xfrm>
            <a:off x="-45924" y="3725547"/>
            <a:ext cx="9189924" cy="3132453"/>
          </a:xfrm>
          <a:prstGeom prst="rect">
            <a:avLst/>
          </a:prstGeom>
          <a:noFill/>
        </p:spPr>
      </p:pic>
      <p:sp>
        <p:nvSpPr>
          <p:cNvPr id="3" name="TextBox 2"/>
          <p:cNvSpPr txBox="1"/>
          <p:nvPr/>
        </p:nvSpPr>
        <p:spPr>
          <a:xfrm>
            <a:off x="0" y="1185208"/>
            <a:ext cx="9144000" cy="1938992"/>
          </a:xfrm>
          <a:prstGeom prst="rect">
            <a:avLst/>
          </a:prstGeom>
          <a:noFill/>
        </p:spPr>
        <p:txBody>
          <a:bodyPr wrap="square" rtlCol="0">
            <a:spAutoFit/>
          </a:bodyPr>
          <a:lstStyle/>
          <a:p>
            <a:pPr algn="ctr"/>
            <a:r>
              <a:rPr lang="en-US" sz="6000" b="1" dirty="0" smtClean="0">
                <a:latin typeface="Aharoni" pitchFamily="2" charset="-79"/>
                <a:cs typeface="Aharoni" pitchFamily="2" charset="-79"/>
              </a:rPr>
              <a:t>Exploring the Truths of </a:t>
            </a:r>
          </a:p>
          <a:p>
            <a:pPr algn="ctr"/>
            <a:r>
              <a:rPr lang="en-US" sz="6000" b="1" dirty="0" smtClean="0">
                <a:latin typeface="Aharoni" pitchFamily="2" charset="-79"/>
                <a:cs typeface="Aharoni" pitchFamily="2" charset="-79"/>
              </a:rPr>
              <a:t>the Trinity</a:t>
            </a:r>
            <a:endParaRPr lang="en-US" sz="6000" b="1" dirty="0">
              <a:latin typeface="Aharoni" pitchFamily="2" charset="-79"/>
              <a:cs typeface="Aharoni" pitchFamily="2" charset="-79"/>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600200" y="5715000"/>
            <a:ext cx="6629400" cy="1015663"/>
          </a:xfrm>
          <a:prstGeom prst="rect">
            <a:avLst/>
          </a:prstGeom>
          <a:noFill/>
          <a:ln w="9525">
            <a:noFill/>
            <a:miter lim="800000"/>
            <a:headEnd/>
            <a:tailEnd/>
          </a:ln>
        </p:spPr>
        <p:txBody>
          <a:bodyPr>
            <a:spAutoFit/>
          </a:bodyPr>
          <a:lstStyle/>
          <a:p>
            <a:pPr algn="ctr">
              <a:spcBef>
                <a:spcPct val="50000"/>
              </a:spcBef>
            </a:pPr>
            <a:r>
              <a:rPr lang="en-US" sz="6000" b="1" dirty="0">
                <a:solidFill>
                  <a:srgbClr val="FFFF00"/>
                </a:solidFill>
              </a:rPr>
              <a:t>God is </a:t>
            </a:r>
            <a:r>
              <a:rPr lang="en-US" sz="6000" b="1" dirty="0" smtClean="0">
                <a:solidFill>
                  <a:srgbClr val="FFFF00"/>
                </a:solidFill>
              </a:rPr>
              <a:t>One </a:t>
            </a:r>
            <a:r>
              <a:rPr lang="zh-CN" altLang="en-US" sz="6000" b="1" dirty="0" smtClean="0">
                <a:solidFill>
                  <a:srgbClr val="FFFF00"/>
                </a:solidFill>
                <a:ea typeface="SimSun" pitchFamily="2" charset="-122"/>
              </a:rPr>
              <a:t>一 神</a:t>
            </a:r>
            <a:endParaRPr lang="en-US" sz="6000" b="1" dirty="0">
              <a:solidFill>
                <a:srgbClr val="FFFF00"/>
              </a:solidFill>
            </a:endParaRPr>
          </a:p>
        </p:txBody>
      </p:sp>
      <p:sp>
        <p:nvSpPr>
          <p:cNvPr id="6147" name="AutoShape 7"/>
          <p:cNvSpPr>
            <a:spLocks noChangeArrowheads="1"/>
          </p:cNvSpPr>
          <p:nvPr/>
        </p:nvSpPr>
        <p:spPr bwMode="auto">
          <a:xfrm>
            <a:off x="3429000" y="1905000"/>
            <a:ext cx="2514600" cy="2286000"/>
          </a:xfrm>
          <a:prstGeom prst="triangle">
            <a:avLst>
              <a:gd name="adj" fmla="val 50000"/>
            </a:avLst>
          </a:prstGeom>
          <a:solidFill>
            <a:schemeClr val="hlink"/>
          </a:solidFill>
          <a:ln w="9525">
            <a:solidFill>
              <a:schemeClr val="tx1"/>
            </a:solidFill>
            <a:miter lim="800000"/>
            <a:headEnd/>
            <a:tailEnd/>
          </a:ln>
        </p:spPr>
        <p:txBody>
          <a:bodyPr wrap="none" anchor="ctr"/>
          <a:lstStyle/>
          <a:p>
            <a:endParaRPr lang="en-US"/>
          </a:p>
        </p:txBody>
      </p:sp>
      <p:sp>
        <p:nvSpPr>
          <p:cNvPr id="107528" name="Text Box 8"/>
          <p:cNvSpPr txBox="1">
            <a:spLocks noChangeArrowheads="1"/>
          </p:cNvSpPr>
          <p:nvPr/>
        </p:nvSpPr>
        <p:spPr bwMode="auto">
          <a:xfrm>
            <a:off x="3505200" y="914400"/>
            <a:ext cx="3124200" cy="923925"/>
          </a:xfrm>
          <a:prstGeom prst="rect">
            <a:avLst/>
          </a:prstGeom>
          <a:noFill/>
          <a:ln w="9525">
            <a:noFill/>
            <a:miter lim="800000"/>
            <a:headEnd/>
            <a:tailEnd/>
          </a:ln>
        </p:spPr>
        <p:txBody>
          <a:bodyPr>
            <a:spAutoFit/>
          </a:bodyPr>
          <a:lstStyle/>
          <a:p>
            <a:pPr algn="ctr">
              <a:spcBef>
                <a:spcPct val="50000"/>
              </a:spcBef>
            </a:pPr>
            <a:r>
              <a:rPr lang="en-US" sz="5400"/>
              <a:t>Father</a:t>
            </a:r>
            <a:r>
              <a:rPr lang="zh-CN" altLang="en-US" sz="5400">
                <a:ea typeface="SimSun" pitchFamily="2" charset="-122"/>
              </a:rPr>
              <a:t>父</a:t>
            </a:r>
            <a:endParaRPr lang="en-US" sz="5400"/>
          </a:p>
        </p:txBody>
      </p:sp>
      <p:sp>
        <p:nvSpPr>
          <p:cNvPr id="107529" name="Text Box 9"/>
          <p:cNvSpPr txBox="1">
            <a:spLocks noChangeArrowheads="1"/>
          </p:cNvSpPr>
          <p:nvPr/>
        </p:nvSpPr>
        <p:spPr bwMode="auto">
          <a:xfrm>
            <a:off x="5410200" y="4267200"/>
            <a:ext cx="2895600" cy="914400"/>
          </a:xfrm>
          <a:prstGeom prst="rect">
            <a:avLst/>
          </a:prstGeom>
          <a:noFill/>
          <a:ln w="9525">
            <a:noFill/>
            <a:miter lim="800000"/>
            <a:headEnd/>
            <a:tailEnd/>
          </a:ln>
        </p:spPr>
        <p:txBody>
          <a:bodyPr>
            <a:spAutoFit/>
          </a:bodyPr>
          <a:lstStyle/>
          <a:p>
            <a:pPr algn="ctr">
              <a:spcBef>
                <a:spcPct val="50000"/>
              </a:spcBef>
            </a:pPr>
            <a:r>
              <a:rPr lang="en-US" sz="5400"/>
              <a:t>Spirit</a:t>
            </a:r>
            <a:r>
              <a:rPr lang="zh-CN" altLang="en-US" sz="5400">
                <a:ea typeface="SimSun" pitchFamily="2" charset="-122"/>
              </a:rPr>
              <a:t>靈</a:t>
            </a:r>
            <a:endParaRPr lang="en-US" sz="5400"/>
          </a:p>
        </p:txBody>
      </p:sp>
      <p:sp>
        <p:nvSpPr>
          <p:cNvPr id="107530" name="Text Box 10"/>
          <p:cNvSpPr txBox="1">
            <a:spLocks noChangeArrowheads="1"/>
          </p:cNvSpPr>
          <p:nvPr/>
        </p:nvSpPr>
        <p:spPr bwMode="auto">
          <a:xfrm>
            <a:off x="1828800" y="4191000"/>
            <a:ext cx="2209800" cy="923925"/>
          </a:xfrm>
          <a:prstGeom prst="rect">
            <a:avLst/>
          </a:prstGeom>
          <a:noFill/>
          <a:ln w="9525">
            <a:noFill/>
            <a:miter lim="800000"/>
            <a:headEnd/>
            <a:tailEnd/>
          </a:ln>
        </p:spPr>
        <p:txBody>
          <a:bodyPr>
            <a:spAutoFit/>
          </a:bodyPr>
          <a:lstStyle/>
          <a:p>
            <a:pPr algn="ctr">
              <a:spcBef>
                <a:spcPct val="50000"/>
              </a:spcBef>
            </a:pPr>
            <a:r>
              <a:rPr lang="en-US" sz="5400"/>
              <a:t>Son</a:t>
            </a:r>
            <a:r>
              <a:rPr lang="zh-CN" altLang="en-US" sz="5400">
                <a:ea typeface="SimSun" pitchFamily="2" charset="-122"/>
              </a:rPr>
              <a:t>子</a:t>
            </a:r>
            <a:endParaRPr lang="en-US" sz="5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07528"/>
                                        </p:tgtEl>
                                        <p:attrNameLst>
                                          <p:attrName>style.visibility</p:attrName>
                                        </p:attrNameLst>
                                      </p:cBhvr>
                                      <p:to>
                                        <p:strVal val="visible"/>
                                      </p:to>
                                    </p:set>
                                    <p:animEffect transition="in" filter="diamond(in)">
                                      <p:cBhvr>
                                        <p:cTn id="7" dur="2000"/>
                                        <p:tgtEl>
                                          <p:spTgt spid="107528"/>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07530"/>
                                        </p:tgtEl>
                                        <p:attrNameLst>
                                          <p:attrName>style.visibility</p:attrName>
                                        </p:attrNameLst>
                                      </p:cBhvr>
                                      <p:to>
                                        <p:strVal val="visible"/>
                                      </p:to>
                                    </p:set>
                                    <p:animEffect transition="in" filter="diamond(in)">
                                      <p:cBhvr>
                                        <p:cTn id="10" dur="2000"/>
                                        <p:tgtEl>
                                          <p:spTgt spid="107530"/>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07529"/>
                                        </p:tgtEl>
                                        <p:attrNameLst>
                                          <p:attrName>style.visibility</p:attrName>
                                        </p:attrNameLst>
                                      </p:cBhvr>
                                      <p:to>
                                        <p:strVal val="visible"/>
                                      </p:to>
                                    </p:set>
                                    <p:animEffect transition="in" filter="diamond(in)">
                                      <p:cBhvr>
                                        <p:cTn id="13" dur="2000"/>
                                        <p:tgtEl>
                                          <p:spTgt spid="107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8" grpId="0"/>
      <p:bldP spid="107529" grpId="0"/>
      <p:bldP spid="1075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76200"/>
            <a:ext cx="9144000" cy="990600"/>
          </a:xfrm>
        </p:spPr>
        <p:txBody>
          <a:bodyPr/>
          <a:lstStyle/>
          <a:p>
            <a:pPr algn="ctr" eaLnBrk="1" hangingPunct="1"/>
            <a:r>
              <a:rPr lang="en-US" sz="4800" b="1" smtClean="0">
                <a:effectLst/>
              </a:rPr>
              <a:t>YAHWEH IS ONE</a:t>
            </a:r>
            <a:r>
              <a:rPr lang="zh-CN" altLang="en-US" sz="4800" b="1" smtClean="0">
                <a:effectLst/>
                <a:ea typeface="SimSun" pitchFamily="2" charset="-122"/>
              </a:rPr>
              <a:t>耶和華是一</a:t>
            </a:r>
            <a:r>
              <a:rPr lang="en-US" sz="4800" b="1" smtClean="0">
                <a:effectLst/>
              </a:rPr>
              <a:t>!</a:t>
            </a:r>
          </a:p>
        </p:txBody>
      </p:sp>
      <p:sp>
        <p:nvSpPr>
          <p:cNvPr id="109571" name="Rectangle 3"/>
          <p:cNvSpPr>
            <a:spLocks noGrp="1" noChangeArrowheads="1"/>
          </p:cNvSpPr>
          <p:nvPr>
            <p:ph type="body" idx="1"/>
          </p:nvPr>
        </p:nvSpPr>
        <p:spPr>
          <a:xfrm>
            <a:off x="0" y="1066800"/>
            <a:ext cx="8839200" cy="5562600"/>
          </a:xfrm>
        </p:spPr>
        <p:txBody>
          <a:bodyPr/>
          <a:lstStyle/>
          <a:p>
            <a:pPr eaLnBrk="1" hangingPunct="1">
              <a:buFontTx/>
              <a:buNone/>
              <a:defRPr/>
            </a:pPr>
            <a:r>
              <a:rPr lang="en-US" sz="3600" b="1" smtClean="0">
                <a:solidFill>
                  <a:srgbClr val="FFFF00"/>
                </a:solidFill>
                <a:effectLst/>
              </a:rPr>
              <a:t> Deuteronomy </a:t>
            </a:r>
            <a:r>
              <a:rPr lang="zh-CN" altLang="en-US" sz="3600" b="1" smtClean="0">
                <a:solidFill>
                  <a:srgbClr val="FFFF00"/>
                </a:solidFill>
                <a:effectLst/>
                <a:ea typeface="SimSun" pitchFamily="2" charset="-122"/>
              </a:rPr>
              <a:t>申命記</a:t>
            </a:r>
            <a:r>
              <a:rPr lang="en-US" sz="3600" b="1" smtClean="0">
                <a:solidFill>
                  <a:srgbClr val="FFFF00"/>
                </a:solidFill>
                <a:effectLst/>
              </a:rPr>
              <a:t> 6:4</a:t>
            </a:r>
          </a:p>
          <a:p>
            <a:pPr eaLnBrk="1" hangingPunct="1">
              <a:buFontTx/>
              <a:buNone/>
              <a:defRPr/>
            </a:pPr>
            <a:r>
              <a:rPr lang="en-US" sz="3600" b="1" smtClean="0">
                <a:solidFill>
                  <a:srgbClr val="FFFF00"/>
                </a:solidFill>
                <a:effectLst/>
              </a:rPr>
              <a:t> Hear, O Israel! Yahweh is our God, Yahweh is One! </a:t>
            </a:r>
            <a:r>
              <a:rPr lang="zh-TW" altLang="en-US" sz="3600" b="1" smtClean="0">
                <a:ea typeface="PMingLiU" pitchFamily="18" charset="-120"/>
              </a:rPr>
              <a:t>以色列啊，你要聽！耶和華</a:t>
            </a:r>
            <a:r>
              <a:rPr lang="zh-CN" altLang="en-US" sz="3600" b="1" smtClean="0">
                <a:ea typeface="SimSun" pitchFamily="2" charset="-122"/>
              </a:rPr>
              <a:t>是</a:t>
            </a:r>
            <a:r>
              <a:rPr lang="zh-TW" altLang="en-US" sz="3600" b="1" smtClean="0">
                <a:ea typeface="PMingLiU" pitchFamily="18" charset="-120"/>
              </a:rPr>
              <a:t>我們</a:t>
            </a:r>
            <a:r>
              <a:rPr lang="zh-CN" altLang="en-US" sz="3600" b="1" smtClean="0">
                <a:ea typeface="SimSun" pitchFamily="2" charset="-122"/>
              </a:rPr>
              <a:t>的</a:t>
            </a:r>
            <a:r>
              <a:rPr lang="zh-TW" altLang="en-US" sz="3600" b="1" smtClean="0">
                <a:ea typeface="PMingLiU" pitchFamily="18" charset="-120"/>
              </a:rPr>
              <a:t>神</a:t>
            </a:r>
            <a:r>
              <a:rPr lang="zh-CN" altLang="en-US" sz="3600" b="1" smtClean="0">
                <a:ea typeface="SimSun" pitchFamily="2" charset="-122"/>
              </a:rPr>
              <a:t>，耶和华</a:t>
            </a:r>
            <a:r>
              <a:rPr lang="zh-TW" altLang="en-US" sz="3600" b="1" smtClean="0">
                <a:ea typeface="PMingLiU" pitchFamily="18" charset="-120"/>
              </a:rPr>
              <a:t>是一</a:t>
            </a:r>
            <a:r>
              <a:rPr lang="zh-CN" altLang="en-US" sz="3600" b="1" smtClean="0">
                <a:ea typeface="SimSun" pitchFamily="2" charset="-122"/>
              </a:rPr>
              <a:t>！</a:t>
            </a:r>
            <a:endParaRPr lang="en-US" sz="3600" b="1" smtClean="0">
              <a:solidFill>
                <a:srgbClr val="FFFF00"/>
              </a:solidFill>
              <a:effectLst/>
            </a:endParaRPr>
          </a:p>
          <a:p>
            <a:pPr eaLnBrk="1" hangingPunct="1">
              <a:buFontTx/>
              <a:buNone/>
              <a:defRPr/>
            </a:pPr>
            <a:r>
              <a:rPr lang="en-US" sz="3600" b="1" smtClean="0">
                <a:solidFill>
                  <a:srgbClr val="FFFF00"/>
                </a:solidFill>
                <a:effectLst/>
              </a:rPr>
              <a:t> 5 Therefore, you shall love Yahweh, your God, with all your heart, and with all your soul, and with all your strength. </a:t>
            </a:r>
            <a:r>
              <a:rPr lang="zh-CN" altLang="en-US" sz="4800" b="1" smtClean="0">
                <a:effectLst/>
                <a:ea typeface="SimSun" pitchFamily="2" charset="-122"/>
              </a:rPr>
              <a:t>所以，</a:t>
            </a:r>
            <a:r>
              <a:rPr lang="zh-TW" altLang="en-US" sz="3600" b="1" smtClean="0">
                <a:ea typeface="PMingLiU" pitchFamily="18" charset="-120"/>
              </a:rPr>
              <a:t>你要盡心、盡性、盡力愛耶和華─你的神。</a:t>
            </a:r>
            <a:endParaRPr lang="en-US" sz="3600" b="1" smtClean="0">
              <a:solidFill>
                <a:srgbClr val="FFFF00"/>
              </a:solidFill>
              <a:effectLst/>
            </a:endParaRPr>
          </a:p>
          <a:p>
            <a:pPr eaLnBrk="1" hangingPunct="1">
              <a:buFontTx/>
              <a:buNone/>
              <a:defRPr/>
            </a:pPr>
            <a:endParaRPr lang="en-US" sz="3600" b="1" smtClean="0">
              <a:solidFill>
                <a:srgbClr val="FFFF00"/>
              </a:solidFill>
              <a:effectLst/>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04800" y="0"/>
            <a:ext cx="8839200" cy="1295400"/>
          </a:xfrm>
        </p:spPr>
        <p:txBody>
          <a:bodyPr/>
          <a:lstStyle/>
          <a:p>
            <a:pPr algn="ctr" eaLnBrk="1" hangingPunct="1"/>
            <a:r>
              <a:rPr lang="en-US" b="1" smtClean="0">
                <a:effectLst/>
              </a:rPr>
              <a:t>Jesus and the Father Are One </a:t>
            </a:r>
            <a:r>
              <a:rPr lang="zh-CN" altLang="en-US" b="1" smtClean="0">
                <a:effectLst/>
                <a:ea typeface="SimSun" pitchFamily="2" charset="-122"/>
              </a:rPr>
              <a:t>耶稣与父是一</a:t>
            </a:r>
            <a:r>
              <a:rPr lang="en-US" b="1" smtClean="0">
                <a:effectLst/>
              </a:rPr>
              <a:t>! </a:t>
            </a:r>
          </a:p>
        </p:txBody>
      </p:sp>
      <p:sp>
        <p:nvSpPr>
          <p:cNvPr id="111619" name="Rectangle 3"/>
          <p:cNvSpPr>
            <a:spLocks noGrp="1" noChangeArrowheads="1"/>
          </p:cNvSpPr>
          <p:nvPr>
            <p:ph type="body" idx="1"/>
          </p:nvPr>
        </p:nvSpPr>
        <p:spPr>
          <a:xfrm>
            <a:off x="0" y="1295400"/>
            <a:ext cx="9144000" cy="4648200"/>
          </a:xfrm>
        </p:spPr>
        <p:txBody>
          <a:bodyPr/>
          <a:lstStyle/>
          <a:p>
            <a:pPr eaLnBrk="1" hangingPunct="1">
              <a:buFontTx/>
              <a:buNone/>
              <a:defRPr/>
            </a:pPr>
            <a:r>
              <a:rPr lang="en-US" b="1" smtClean="0">
                <a:solidFill>
                  <a:srgbClr val="FFFF00"/>
                </a:solidFill>
                <a:effectLst/>
              </a:rPr>
              <a:t>John 10:28 “I give them eternal life, and they shall never perish. No one can take them out of my hand. </a:t>
            </a:r>
            <a:r>
              <a:rPr lang="zh-TW" altLang="en-US" smtClean="0">
                <a:ea typeface="PMingLiU" pitchFamily="18" charset="-120"/>
              </a:rPr>
              <a:t>我又賜給他們永生；他們永不滅亡，誰也不能從我手裡把他們奪去。</a:t>
            </a:r>
            <a:endParaRPr lang="en-US" b="1" smtClean="0">
              <a:solidFill>
                <a:srgbClr val="FFFF00"/>
              </a:solidFill>
              <a:effectLst/>
            </a:endParaRPr>
          </a:p>
          <a:p>
            <a:pPr eaLnBrk="1" hangingPunct="1">
              <a:buFontTx/>
              <a:buNone/>
              <a:defRPr/>
            </a:pPr>
            <a:r>
              <a:rPr lang="en-US" b="1" smtClean="0">
                <a:solidFill>
                  <a:srgbClr val="FFFF00"/>
                </a:solidFill>
                <a:effectLst/>
              </a:rPr>
              <a:t> 29 My Father, who has given them to me, is greater than all, and no one can take them out of the Father's hand. </a:t>
            </a:r>
            <a:r>
              <a:rPr lang="zh-TW" altLang="en-US" smtClean="0">
                <a:ea typeface="PMingLiU" pitchFamily="18" charset="-120"/>
              </a:rPr>
              <a:t>我父把羊賜給我，他比萬有都大，誰也不能從我父手裡把他們奪去。</a:t>
            </a:r>
            <a:endParaRPr lang="en-US" b="1" smtClean="0">
              <a:solidFill>
                <a:srgbClr val="FFFF00"/>
              </a:solidFill>
              <a:effectLst/>
            </a:endParaRPr>
          </a:p>
          <a:p>
            <a:pPr eaLnBrk="1" hangingPunct="1">
              <a:buFontTx/>
              <a:buNone/>
              <a:defRPr/>
            </a:pPr>
            <a:r>
              <a:rPr lang="en-US" b="1" smtClean="0">
                <a:solidFill>
                  <a:srgbClr val="FFFF00"/>
                </a:solidFill>
                <a:effectLst/>
              </a:rPr>
              <a:t> 30 The Father and I are One Thing.“</a:t>
            </a:r>
            <a:r>
              <a:rPr lang="zh-TW" altLang="en-US" smtClean="0">
                <a:ea typeface="PMingLiU" pitchFamily="18" charset="-120"/>
              </a:rPr>
              <a:t>我與父為一</a:t>
            </a:r>
            <a:r>
              <a:rPr lang="zh-CN" altLang="en-US" smtClean="0">
                <a:ea typeface="PMingLiU" pitchFamily="18" charset="-120"/>
              </a:rPr>
              <a:t>。</a:t>
            </a:r>
            <a:endParaRPr lang="en-US" b="1" smtClean="0">
              <a:solidFill>
                <a:srgbClr val="FFFF00"/>
              </a:solidFill>
              <a:effectLst>
                <a:outerShdw blurRad="38100" dist="38100" dir="2700000" algn="tl">
                  <a:srgbClr val="FFFFFF"/>
                </a:outerShdw>
              </a:effectLst>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b="1" dirty="0">
                <a:latin typeface="+mn-lt"/>
              </a:rPr>
              <a:t>Ignite Christian Leaders worldwide to lead others to participate in the life of the Trinity by breaking down barriers prohibiting a growing healthy relationship  with God the Father</a:t>
            </a:r>
            <a:r>
              <a:rPr lang="en-US" b="1" dirty="0" smtClean="0">
                <a:latin typeface="+mn-lt"/>
              </a:rPr>
              <a:t>.</a:t>
            </a:r>
          </a:p>
        </p:txBody>
      </p:sp>
      <p:sp>
        <p:nvSpPr>
          <p:cNvPr id="2" name="Title 1"/>
          <p:cNvSpPr>
            <a:spLocks noGrp="1"/>
          </p:cNvSpPr>
          <p:nvPr>
            <p:ph type="title"/>
          </p:nvPr>
        </p:nvSpPr>
        <p:spPr/>
        <p:txBody>
          <a:bodyPr/>
          <a:lstStyle/>
          <a:p>
            <a:r>
              <a:rPr lang="en-US" dirty="0" smtClean="0"/>
              <a:t>Our Mission</a:t>
            </a:r>
            <a:endParaRPr lang="en-US" dirty="0"/>
          </a:p>
        </p:txBody>
      </p:sp>
      <p:pic>
        <p:nvPicPr>
          <p:cNvPr id="4"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6019800"/>
            <a:ext cx="1824446" cy="615283"/>
          </a:xfrm>
          <a:prstGeom prst="rect">
            <a:avLst/>
          </a:prstGeom>
        </p:spPr>
      </p:pic>
    </p:spTree>
    <p:extLst>
      <p:ext uri="{BB962C8B-B14F-4D97-AF65-F5344CB8AC3E}">
        <p14:creationId xmlns:p14="http://schemas.microsoft.com/office/powerpoint/2010/main" val="16580157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81000" y="76200"/>
            <a:ext cx="8229600" cy="1003300"/>
          </a:xfrm>
        </p:spPr>
        <p:txBody>
          <a:bodyPr/>
          <a:lstStyle/>
          <a:p>
            <a:pPr algn="ctr" eaLnBrk="1" hangingPunct="1"/>
            <a:r>
              <a:rPr lang="en-US" sz="5400" b="1" smtClean="0">
                <a:effectLst/>
              </a:rPr>
              <a:t>John</a:t>
            </a:r>
            <a:r>
              <a:rPr lang="zh-CN" altLang="en-US" sz="5400" b="1" smtClean="0">
                <a:effectLst/>
                <a:ea typeface="SimSun" pitchFamily="2" charset="-122"/>
              </a:rPr>
              <a:t>約翰福音</a:t>
            </a:r>
            <a:r>
              <a:rPr lang="en-US" sz="5400" b="1" smtClean="0">
                <a:effectLst/>
              </a:rPr>
              <a:t> 3:16</a:t>
            </a:r>
          </a:p>
        </p:txBody>
      </p:sp>
      <p:sp>
        <p:nvSpPr>
          <p:cNvPr id="9219" name="Rectangle 3"/>
          <p:cNvSpPr>
            <a:spLocks noGrp="1" noChangeArrowheads="1"/>
          </p:cNvSpPr>
          <p:nvPr>
            <p:ph type="body" idx="1"/>
          </p:nvPr>
        </p:nvSpPr>
        <p:spPr>
          <a:xfrm>
            <a:off x="304800" y="1219200"/>
            <a:ext cx="8610600" cy="5257800"/>
          </a:xfrm>
        </p:spPr>
        <p:txBody>
          <a:bodyPr/>
          <a:lstStyle/>
          <a:p>
            <a:pPr eaLnBrk="1" hangingPunct="1">
              <a:buFontTx/>
              <a:buNone/>
            </a:pPr>
            <a:r>
              <a:rPr lang="en-US" sz="3600" b="1" smtClean="0">
                <a:solidFill>
                  <a:srgbClr val="FFFF00"/>
                </a:solidFill>
                <a:effectLst/>
              </a:rPr>
              <a:t>For thus the God has displayed a delighted passion for the world in that He gave His only begotten Son with the result that each and every believer should not perish but have eternal life.</a:t>
            </a:r>
          </a:p>
          <a:p>
            <a:pPr eaLnBrk="1" hangingPunct="1">
              <a:buFontTx/>
              <a:buNone/>
            </a:pPr>
            <a:r>
              <a:rPr lang="zh-CN" altLang="en-US" sz="3600" b="1" smtClean="0">
                <a:solidFill>
                  <a:srgbClr val="FFFF00"/>
                </a:solidFill>
                <a:effectLst/>
                <a:ea typeface="SimSun" pitchFamily="2" charset="-122"/>
              </a:rPr>
              <a:t>神已经显明了他对世人的爱（</a:t>
            </a:r>
            <a:r>
              <a:rPr lang="en-US" altLang="zh-CN" sz="3600" b="1" smtClean="0">
                <a:solidFill>
                  <a:srgbClr val="FFFF00"/>
                </a:solidFill>
                <a:effectLst/>
                <a:ea typeface="SimSun" pitchFamily="2" charset="-122"/>
              </a:rPr>
              <a:t>AGAPE</a:t>
            </a:r>
            <a:r>
              <a:rPr lang="zh-CN" altLang="en-US" sz="3600" b="1" smtClean="0">
                <a:solidFill>
                  <a:srgbClr val="FFFF00"/>
                </a:solidFill>
                <a:effectLst/>
                <a:ea typeface="SimSun" pitchFamily="2" charset="-122"/>
              </a:rPr>
              <a:t>），甚至将他的独生子赐给他们，叫一切信他的人不致灭亡、反得永生。</a:t>
            </a:r>
            <a:endParaRPr lang="en-US" sz="3600" b="1" smtClean="0">
              <a:solidFill>
                <a:srgbClr val="FFFF00"/>
              </a:solidFill>
              <a:effectLst/>
            </a:endParaRPr>
          </a:p>
          <a:p>
            <a:pPr eaLnBrk="1" hangingPunct="1">
              <a:buFontTx/>
              <a:buNone/>
            </a:pPr>
            <a:endParaRPr lang="en-US" sz="3600" b="1" smtClean="0">
              <a:solidFill>
                <a:srgbClr val="FFFF00"/>
              </a:solidFill>
              <a:effectLst/>
            </a:endParaRPr>
          </a:p>
        </p:txBody>
      </p:sp>
    </p:spTree>
  </p:cSld>
  <p:clrMapOvr>
    <a:masterClrMapping/>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260" name="Rectangle 4"/>
          <p:cNvSpPr>
            <a:spLocks noGrp="1" noChangeArrowheads="1"/>
          </p:cNvSpPr>
          <p:nvPr>
            <p:ph type="ctrTitle"/>
          </p:nvPr>
        </p:nvSpPr>
        <p:spPr>
          <a:xfrm>
            <a:off x="762000" y="76200"/>
            <a:ext cx="7772400" cy="1127125"/>
          </a:xfrm>
        </p:spPr>
        <p:txBody>
          <a:bodyPr/>
          <a:lstStyle/>
          <a:p>
            <a:pPr eaLnBrk="1" hangingPunct="1">
              <a:defRPr/>
            </a:pPr>
            <a:r>
              <a:rPr lang="en-US" sz="6000" b="1" smtClean="0"/>
              <a:t>Principle</a:t>
            </a:r>
          </a:p>
        </p:txBody>
      </p:sp>
      <p:sp>
        <p:nvSpPr>
          <p:cNvPr id="10243" name="Rectangle 5"/>
          <p:cNvSpPr>
            <a:spLocks noGrp="1" noChangeArrowheads="1"/>
          </p:cNvSpPr>
          <p:nvPr>
            <p:ph type="subTitle" idx="1"/>
          </p:nvPr>
        </p:nvSpPr>
        <p:spPr>
          <a:xfrm>
            <a:off x="762000" y="1676400"/>
            <a:ext cx="7772400" cy="2743200"/>
          </a:xfrm>
        </p:spPr>
        <p:txBody>
          <a:bodyPr/>
          <a:lstStyle/>
          <a:p>
            <a:pPr eaLnBrk="1" hangingPunct="1"/>
            <a:r>
              <a:rPr lang="en-US" sz="4800" b="1" smtClean="0">
                <a:solidFill>
                  <a:srgbClr val="FFFF00"/>
                </a:solidFill>
                <a:effectLst/>
              </a:rPr>
              <a:t>When Deity acts, the act is always by a particular Member of the Trinity!</a:t>
            </a:r>
          </a:p>
          <a:p>
            <a:pPr eaLnBrk="1" hangingPunct="1"/>
            <a:r>
              <a:rPr lang="zh-CN" altLang="en-US" sz="4800" b="1" smtClean="0">
                <a:solidFill>
                  <a:srgbClr val="FFFF00"/>
                </a:solidFill>
                <a:effectLst/>
                <a:ea typeface="SimSun" pitchFamily="2" charset="-122"/>
              </a:rPr>
              <a:t>但凡神行事，</a:t>
            </a:r>
            <a:endParaRPr lang="en-US" altLang="zh-CN" sz="4800" b="1" smtClean="0">
              <a:solidFill>
                <a:srgbClr val="FFFF00"/>
              </a:solidFill>
              <a:effectLst/>
              <a:ea typeface="SimSun" pitchFamily="2" charset="-122"/>
            </a:endParaRPr>
          </a:p>
          <a:p>
            <a:pPr eaLnBrk="1" hangingPunct="1"/>
            <a:r>
              <a:rPr lang="zh-CN" altLang="en-US" sz="4800" b="1" smtClean="0">
                <a:solidFill>
                  <a:srgbClr val="FFFF00"/>
                </a:solidFill>
                <a:effectLst/>
                <a:ea typeface="SimSun" pitchFamily="2" charset="-122"/>
              </a:rPr>
              <a:t>必然是父、子、靈中</a:t>
            </a:r>
            <a:endParaRPr lang="en-US" altLang="zh-CN" sz="4800" b="1" smtClean="0">
              <a:solidFill>
                <a:srgbClr val="FFFF00"/>
              </a:solidFill>
              <a:effectLst/>
              <a:ea typeface="SimSun" pitchFamily="2" charset="-122"/>
            </a:endParaRPr>
          </a:p>
          <a:p>
            <a:pPr eaLnBrk="1" hangingPunct="1"/>
            <a:r>
              <a:rPr lang="zh-CN" altLang="en-US" sz="4800" b="1" smtClean="0">
                <a:solidFill>
                  <a:srgbClr val="FFFF00"/>
                </a:solidFill>
                <a:effectLst/>
                <a:ea typeface="SimSun" pitchFamily="2" charset="-122"/>
              </a:rPr>
              <a:t>某一位格的行動！</a:t>
            </a:r>
            <a:endParaRPr lang="en-US" sz="4800" b="1" smtClean="0">
              <a:solidFill>
                <a:srgbClr val="FFFF00"/>
              </a:solidFill>
              <a:effectLst/>
            </a:endParaRPr>
          </a:p>
          <a:p>
            <a:pPr eaLnBrk="1" hangingPunct="1"/>
            <a:endParaRPr lang="en-US" sz="4800" b="1" smtClean="0">
              <a:solidFill>
                <a:srgbClr val="FFFF00"/>
              </a:solidFill>
              <a:effectLst/>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j0411432"/>
          <p:cNvPicPr>
            <a:picLocks noChangeAspect="1" noChangeArrowheads="1"/>
          </p:cNvPicPr>
          <p:nvPr/>
        </p:nvPicPr>
        <p:blipFill>
          <a:blip r:embed="rId3"/>
          <a:srcRect/>
          <a:stretch>
            <a:fillRect/>
          </a:stretch>
        </p:blipFill>
        <p:spPr bwMode="auto">
          <a:xfrm>
            <a:off x="1828800" y="838200"/>
            <a:ext cx="5662613" cy="4521200"/>
          </a:xfrm>
          <a:prstGeom prst="rect">
            <a:avLst/>
          </a:prstGeom>
          <a:noFill/>
          <a:ln w="9525">
            <a:noFill/>
            <a:miter lim="800000"/>
            <a:headEnd/>
            <a:tailEnd/>
          </a:ln>
        </p:spPr>
      </p:pic>
      <p:sp>
        <p:nvSpPr>
          <p:cNvPr id="11267" name="Text Box 5"/>
          <p:cNvSpPr txBox="1">
            <a:spLocks noChangeArrowheads="1"/>
          </p:cNvSpPr>
          <p:nvPr/>
        </p:nvSpPr>
        <p:spPr bwMode="auto">
          <a:xfrm>
            <a:off x="2667000" y="76200"/>
            <a:ext cx="3962400" cy="762000"/>
          </a:xfrm>
          <a:prstGeom prst="rect">
            <a:avLst/>
          </a:prstGeom>
          <a:noFill/>
          <a:ln w="9525">
            <a:noFill/>
            <a:miter lim="800000"/>
            <a:headEnd/>
            <a:tailEnd/>
          </a:ln>
        </p:spPr>
        <p:txBody>
          <a:bodyPr>
            <a:spAutoFit/>
          </a:bodyPr>
          <a:lstStyle/>
          <a:p>
            <a:pPr algn="ctr">
              <a:spcBef>
                <a:spcPct val="50000"/>
              </a:spcBef>
            </a:pPr>
            <a:r>
              <a:rPr lang="en-US" sz="4400" b="1"/>
              <a:t>FATHER </a:t>
            </a:r>
            <a:r>
              <a:rPr lang="zh-CN" altLang="en-US" sz="4400" b="1">
                <a:ea typeface="SimSun" pitchFamily="2" charset="-122"/>
              </a:rPr>
              <a:t>父</a:t>
            </a:r>
            <a:endParaRPr lang="en-US" sz="4400" b="1"/>
          </a:p>
        </p:txBody>
      </p:sp>
      <p:sp>
        <p:nvSpPr>
          <p:cNvPr id="11268" name="Text Box 6"/>
          <p:cNvSpPr txBox="1">
            <a:spLocks noChangeArrowheads="1"/>
          </p:cNvSpPr>
          <p:nvPr/>
        </p:nvSpPr>
        <p:spPr bwMode="auto">
          <a:xfrm>
            <a:off x="762000" y="2362200"/>
            <a:ext cx="1981200" cy="762000"/>
          </a:xfrm>
          <a:prstGeom prst="rect">
            <a:avLst/>
          </a:prstGeom>
          <a:noFill/>
          <a:ln w="9525">
            <a:noFill/>
            <a:miter lim="800000"/>
            <a:headEnd/>
            <a:tailEnd/>
          </a:ln>
        </p:spPr>
        <p:txBody>
          <a:bodyPr>
            <a:spAutoFit/>
          </a:bodyPr>
          <a:lstStyle/>
          <a:p>
            <a:pPr>
              <a:spcBef>
                <a:spcPct val="50000"/>
              </a:spcBef>
            </a:pPr>
            <a:r>
              <a:rPr lang="en-US" sz="4400" b="1"/>
              <a:t>SON</a:t>
            </a:r>
            <a:r>
              <a:rPr lang="zh-CN" altLang="en-US" sz="4400" b="1">
                <a:ea typeface="SimSun" pitchFamily="2" charset="-122"/>
              </a:rPr>
              <a:t>子</a:t>
            </a:r>
            <a:endParaRPr lang="en-US" sz="4400" b="1"/>
          </a:p>
        </p:txBody>
      </p:sp>
      <p:sp>
        <p:nvSpPr>
          <p:cNvPr id="11269" name="Text Box 7"/>
          <p:cNvSpPr txBox="1">
            <a:spLocks noChangeArrowheads="1"/>
          </p:cNvSpPr>
          <p:nvPr/>
        </p:nvSpPr>
        <p:spPr bwMode="auto">
          <a:xfrm>
            <a:off x="6096000" y="2209800"/>
            <a:ext cx="3048000" cy="1446213"/>
          </a:xfrm>
          <a:prstGeom prst="rect">
            <a:avLst/>
          </a:prstGeom>
          <a:noFill/>
          <a:ln w="9525">
            <a:noFill/>
            <a:miter lim="800000"/>
            <a:headEnd/>
            <a:tailEnd/>
          </a:ln>
        </p:spPr>
        <p:txBody>
          <a:bodyPr>
            <a:spAutoFit/>
          </a:bodyPr>
          <a:lstStyle/>
          <a:p>
            <a:pPr>
              <a:spcBef>
                <a:spcPct val="50000"/>
              </a:spcBef>
            </a:pPr>
            <a:r>
              <a:rPr lang="en-US" sz="4400" b="1"/>
              <a:t>HOLY </a:t>
            </a:r>
            <a:r>
              <a:rPr lang="zh-CN" altLang="en-US" sz="4400" b="1">
                <a:ea typeface="SimSun" pitchFamily="2" charset="-122"/>
              </a:rPr>
              <a:t>聖靈</a:t>
            </a:r>
            <a:r>
              <a:rPr lang="en-US" sz="4400" b="1"/>
              <a:t>SPIRIT</a:t>
            </a:r>
          </a:p>
        </p:txBody>
      </p:sp>
      <p:sp>
        <p:nvSpPr>
          <p:cNvPr id="11270" name="Text Box 8"/>
          <p:cNvSpPr txBox="1">
            <a:spLocks noChangeArrowheads="1"/>
          </p:cNvSpPr>
          <p:nvPr/>
        </p:nvSpPr>
        <p:spPr bwMode="auto">
          <a:xfrm>
            <a:off x="2743200" y="3200400"/>
            <a:ext cx="3505200" cy="762000"/>
          </a:xfrm>
          <a:prstGeom prst="rect">
            <a:avLst/>
          </a:prstGeom>
          <a:noFill/>
          <a:ln w="9525">
            <a:noFill/>
            <a:miter lim="800000"/>
            <a:headEnd/>
            <a:tailEnd/>
          </a:ln>
        </p:spPr>
        <p:txBody>
          <a:bodyPr>
            <a:spAutoFit/>
          </a:bodyPr>
          <a:lstStyle/>
          <a:p>
            <a:pPr algn="ctr">
              <a:spcBef>
                <a:spcPct val="50000"/>
              </a:spcBef>
            </a:pPr>
            <a:r>
              <a:rPr lang="en-US" sz="4400" b="1">
                <a:solidFill>
                  <a:schemeClr val="accent2"/>
                </a:solidFill>
              </a:rPr>
              <a:t>SALVATION</a:t>
            </a:r>
          </a:p>
        </p:txBody>
      </p:sp>
      <p:sp>
        <p:nvSpPr>
          <p:cNvPr id="21514" name="Text Box 10"/>
          <p:cNvSpPr txBox="1">
            <a:spLocks noChangeArrowheads="1"/>
          </p:cNvSpPr>
          <p:nvPr/>
        </p:nvSpPr>
        <p:spPr bwMode="auto">
          <a:xfrm>
            <a:off x="2667000" y="762000"/>
            <a:ext cx="3962400" cy="708025"/>
          </a:xfrm>
          <a:prstGeom prst="rect">
            <a:avLst/>
          </a:prstGeom>
          <a:noFill/>
          <a:ln w="9525">
            <a:noFill/>
            <a:miter lim="800000"/>
            <a:headEnd/>
            <a:tailEnd/>
          </a:ln>
        </p:spPr>
        <p:txBody>
          <a:bodyPr>
            <a:spAutoFit/>
          </a:bodyPr>
          <a:lstStyle/>
          <a:p>
            <a:pPr algn="ctr">
              <a:spcBef>
                <a:spcPct val="50000"/>
              </a:spcBef>
            </a:pPr>
            <a:r>
              <a:rPr lang="en-US" sz="4000" b="1">
                <a:solidFill>
                  <a:srgbClr val="FFFF00"/>
                </a:solidFill>
              </a:rPr>
              <a:t>CHOOSES </a:t>
            </a:r>
            <a:r>
              <a:rPr lang="zh-CN" altLang="en-US" sz="4000" b="1">
                <a:solidFill>
                  <a:srgbClr val="FFFF00"/>
                </a:solidFill>
                <a:ea typeface="SimSun" pitchFamily="2" charset="-122"/>
              </a:rPr>
              <a:t>揀選</a:t>
            </a:r>
            <a:endParaRPr lang="en-US" sz="4000" b="1">
              <a:solidFill>
                <a:srgbClr val="FFFF00"/>
              </a:solidFill>
            </a:endParaRPr>
          </a:p>
        </p:txBody>
      </p:sp>
      <p:sp>
        <p:nvSpPr>
          <p:cNvPr id="21515" name="Text Box 11"/>
          <p:cNvSpPr txBox="1">
            <a:spLocks noChangeArrowheads="1"/>
          </p:cNvSpPr>
          <p:nvPr/>
        </p:nvSpPr>
        <p:spPr bwMode="auto">
          <a:xfrm>
            <a:off x="762000" y="3124200"/>
            <a:ext cx="1981200" cy="1323975"/>
          </a:xfrm>
          <a:prstGeom prst="rect">
            <a:avLst/>
          </a:prstGeom>
          <a:noFill/>
          <a:ln w="9525">
            <a:noFill/>
            <a:miter lim="800000"/>
            <a:headEnd/>
            <a:tailEnd/>
          </a:ln>
        </p:spPr>
        <p:txBody>
          <a:bodyPr>
            <a:spAutoFit/>
          </a:bodyPr>
          <a:lstStyle/>
          <a:p>
            <a:pPr>
              <a:spcBef>
                <a:spcPct val="50000"/>
              </a:spcBef>
            </a:pPr>
            <a:r>
              <a:rPr lang="en-US" sz="4000" b="1">
                <a:solidFill>
                  <a:srgbClr val="FFFF00"/>
                </a:solidFill>
              </a:rPr>
              <a:t>SAVES </a:t>
            </a:r>
            <a:r>
              <a:rPr lang="zh-CN" altLang="en-US" sz="4000" b="1">
                <a:solidFill>
                  <a:srgbClr val="FFFF00"/>
                </a:solidFill>
                <a:ea typeface="SimSun" pitchFamily="2" charset="-122"/>
              </a:rPr>
              <a:t>拯救</a:t>
            </a:r>
            <a:endParaRPr lang="en-US" sz="4000" b="1">
              <a:solidFill>
                <a:srgbClr val="FFFF00"/>
              </a:solidFill>
            </a:endParaRPr>
          </a:p>
        </p:txBody>
      </p:sp>
      <p:sp>
        <p:nvSpPr>
          <p:cNvPr id="21516" name="Text Box 12"/>
          <p:cNvSpPr txBox="1">
            <a:spLocks noChangeArrowheads="1"/>
          </p:cNvSpPr>
          <p:nvPr/>
        </p:nvSpPr>
        <p:spPr bwMode="auto">
          <a:xfrm>
            <a:off x="6553200" y="3581400"/>
            <a:ext cx="2590800" cy="1323975"/>
          </a:xfrm>
          <a:prstGeom prst="rect">
            <a:avLst/>
          </a:prstGeom>
          <a:noFill/>
          <a:ln w="9525">
            <a:noFill/>
            <a:miter lim="800000"/>
            <a:headEnd/>
            <a:tailEnd/>
          </a:ln>
        </p:spPr>
        <p:txBody>
          <a:bodyPr>
            <a:spAutoFit/>
          </a:bodyPr>
          <a:lstStyle/>
          <a:p>
            <a:pPr algn="ctr">
              <a:spcBef>
                <a:spcPct val="50000"/>
              </a:spcBef>
            </a:pPr>
            <a:r>
              <a:rPr lang="en-US" sz="4000" b="1">
                <a:solidFill>
                  <a:srgbClr val="FFFF00"/>
                </a:solidFill>
              </a:rPr>
              <a:t>APPLIES </a:t>
            </a:r>
            <a:r>
              <a:rPr lang="zh-CN" altLang="en-US" sz="4000" b="1">
                <a:solidFill>
                  <a:srgbClr val="FFFF00"/>
                </a:solidFill>
                <a:ea typeface="SimSun" pitchFamily="2" charset="-122"/>
              </a:rPr>
              <a:t>實施</a:t>
            </a:r>
            <a:endParaRPr lang="en-US" sz="4000" b="1">
              <a:solidFill>
                <a:srgbClr val="FFFF00"/>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514"/>
                                        </p:tgtEl>
                                        <p:attrNameLst>
                                          <p:attrName>style.visibility</p:attrName>
                                        </p:attrNameLst>
                                      </p:cBhvr>
                                      <p:to>
                                        <p:strVal val="visible"/>
                                      </p:to>
                                    </p:set>
                                    <p:animEffect transition="in" filter="blinds(horizontal)">
                                      <p:cBhvr>
                                        <p:cTn id="7" dur="500"/>
                                        <p:tgtEl>
                                          <p:spTgt spid="215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515"/>
                                        </p:tgtEl>
                                        <p:attrNameLst>
                                          <p:attrName>style.visibility</p:attrName>
                                        </p:attrNameLst>
                                      </p:cBhvr>
                                      <p:to>
                                        <p:strVal val="visible"/>
                                      </p:to>
                                    </p:set>
                                    <p:animEffect transition="in" filter="blinds(horizontal)">
                                      <p:cBhvr>
                                        <p:cTn id="12" dur="500"/>
                                        <p:tgtEl>
                                          <p:spTgt spid="215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516"/>
                                        </p:tgtEl>
                                        <p:attrNameLst>
                                          <p:attrName>style.visibility</p:attrName>
                                        </p:attrNameLst>
                                      </p:cBhvr>
                                      <p:to>
                                        <p:strVal val="visible"/>
                                      </p:to>
                                    </p:set>
                                    <p:animEffect transition="in" filter="blinds(horizontal)">
                                      <p:cBhvr>
                                        <p:cTn id="17" dur="500"/>
                                        <p:tgtEl>
                                          <p:spTgt spid="21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4" grpId="0"/>
      <p:bldP spid="21515" grpId="0"/>
      <p:bldP spid="215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body" idx="1"/>
          </p:nvPr>
        </p:nvSpPr>
        <p:spPr>
          <a:xfrm>
            <a:off x="0" y="304800"/>
            <a:ext cx="9144000" cy="5257800"/>
          </a:xfrm>
        </p:spPr>
        <p:txBody>
          <a:bodyPr/>
          <a:lstStyle/>
          <a:p>
            <a:pPr eaLnBrk="1" hangingPunct="1">
              <a:buFontTx/>
              <a:buNone/>
              <a:defRPr/>
            </a:pPr>
            <a:r>
              <a:rPr lang="en-US" sz="3600" b="1" smtClean="0">
                <a:solidFill>
                  <a:srgbClr val="FFFF00"/>
                </a:solidFill>
                <a:effectLst/>
              </a:rPr>
              <a:t>John</a:t>
            </a:r>
            <a:r>
              <a:rPr lang="zh-CN" altLang="en-US" sz="3600" b="1" smtClean="0">
                <a:solidFill>
                  <a:srgbClr val="FFFF00"/>
                </a:solidFill>
                <a:effectLst/>
                <a:ea typeface="SimSun" pitchFamily="2" charset="-122"/>
              </a:rPr>
              <a:t>約翰福音</a:t>
            </a:r>
            <a:r>
              <a:rPr lang="en-US" sz="3600" b="1" smtClean="0">
                <a:solidFill>
                  <a:srgbClr val="FFFF00"/>
                </a:solidFill>
                <a:effectLst/>
              </a:rPr>
              <a:t>6:37 "All that the Father gives Me shall come to Me, and the one who comes to Me I will certainly not cast out.”</a:t>
            </a:r>
            <a:r>
              <a:rPr lang="zh-TW" altLang="en-US" sz="3600" smtClean="0">
                <a:ea typeface="PMingLiU" pitchFamily="18" charset="-120"/>
              </a:rPr>
              <a:t>凡父所</a:t>
            </a:r>
            <a:r>
              <a:rPr lang="zh-TW" altLang="en-US" sz="3600" smtClean="0">
                <a:solidFill>
                  <a:srgbClr val="FFFF00"/>
                </a:solidFill>
                <a:effectLst>
                  <a:outerShdw blurRad="38100" dist="38100" dir="2700000" algn="tl">
                    <a:srgbClr val="FFFFFF"/>
                  </a:outerShdw>
                </a:effectLst>
                <a:ea typeface="PMingLiU" pitchFamily="18" charset="-120"/>
              </a:rPr>
              <a:t>賜給</a:t>
            </a:r>
            <a:r>
              <a:rPr lang="zh-TW" altLang="en-US" sz="3600" smtClean="0">
                <a:ea typeface="PMingLiU" pitchFamily="18" charset="-120"/>
              </a:rPr>
              <a:t>我的人必到我這裡來；到我這裡來的，我總不丟棄他。</a:t>
            </a:r>
            <a:endParaRPr lang="en-US" sz="3600" b="1" smtClean="0">
              <a:solidFill>
                <a:srgbClr val="FFFF00"/>
              </a:solidFill>
              <a:effectLst/>
            </a:endParaRPr>
          </a:p>
          <a:p>
            <a:pPr eaLnBrk="1" hangingPunct="1">
              <a:buFontTx/>
              <a:buNone/>
              <a:defRPr/>
            </a:pPr>
            <a:r>
              <a:rPr lang="en-US" sz="3600" b="1" smtClean="0">
                <a:solidFill>
                  <a:srgbClr val="FFFF00"/>
                </a:solidFill>
                <a:effectLst/>
              </a:rPr>
              <a:t>John</a:t>
            </a:r>
            <a:r>
              <a:rPr lang="zh-CN" altLang="en-US" sz="3600" b="1" smtClean="0">
                <a:solidFill>
                  <a:srgbClr val="FFFF00"/>
                </a:solidFill>
                <a:effectLst/>
                <a:ea typeface="SimSun" pitchFamily="2" charset="-122"/>
              </a:rPr>
              <a:t>約翰福音</a:t>
            </a:r>
            <a:r>
              <a:rPr lang="en-US" sz="3600" b="1" smtClean="0">
                <a:solidFill>
                  <a:srgbClr val="FFFF00"/>
                </a:solidFill>
                <a:effectLst/>
              </a:rPr>
              <a:t>6:44 "No one can come to Me, unless the Father who sent Me draws him; and I will raise him up on the last day.”</a:t>
            </a:r>
            <a:r>
              <a:rPr lang="zh-TW" altLang="en-US" sz="3600" smtClean="0">
                <a:ea typeface="PMingLiU" pitchFamily="18" charset="-120"/>
              </a:rPr>
              <a:t>若不是差我來的父</a:t>
            </a:r>
            <a:r>
              <a:rPr lang="zh-TW" altLang="en-US" sz="3600" smtClean="0">
                <a:solidFill>
                  <a:srgbClr val="FFFF00"/>
                </a:solidFill>
                <a:effectLst>
                  <a:outerShdw blurRad="38100" dist="38100" dir="2700000" algn="tl">
                    <a:srgbClr val="FFFFFF"/>
                  </a:outerShdw>
                </a:effectLst>
                <a:ea typeface="PMingLiU" pitchFamily="18" charset="-120"/>
              </a:rPr>
              <a:t>吸引</a:t>
            </a:r>
            <a:r>
              <a:rPr lang="zh-TW" altLang="en-US" sz="3600" smtClean="0">
                <a:ea typeface="PMingLiU" pitchFamily="18" charset="-120"/>
              </a:rPr>
              <a:t>人，就沒有能到我這裡來的；到我這裡來的，在末日我要叫他復活。</a:t>
            </a:r>
            <a:endParaRPr lang="en-US" sz="3600" b="1" smtClean="0">
              <a:solidFill>
                <a:srgbClr val="FFFF00"/>
              </a:solidFill>
              <a:effectLst/>
            </a:endParaRPr>
          </a:p>
        </p:txBody>
      </p:sp>
    </p:spTree>
  </p:cSld>
  <p:clrMapOvr>
    <a:masterClrMapping/>
  </p:clrMapOvr>
  <p:transition>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84300"/>
          </a:xfrm>
        </p:spPr>
        <p:txBody>
          <a:bodyPr/>
          <a:lstStyle/>
          <a:p>
            <a:pPr eaLnBrk="1" hangingPunct="1">
              <a:defRPr/>
            </a:pPr>
            <a:r>
              <a:rPr lang="en-US" altLang="zh-CN" smtClean="0">
                <a:ea typeface="SimSun" pitchFamily="2" charset="-122"/>
              </a:rPr>
              <a:t>John</a:t>
            </a:r>
            <a:r>
              <a:rPr lang="zh-CN" altLang="en-US" smtClean="0">
                <a:ea typeface="SimSun" pitchFamily="2" charset="-122"/>
              </a:rPr>
              <a:t>約翰福音</a:t>
            </a:r>
            <a:r>
              <a:rPr lang="en-US" altLang="zh-CN" smtClean="0">
                <a:ea typeface="SimSun" pitchFamily="2" charset="-122"/>
              </a:rPr>
              <a:t>14:16-17</a:t>
            </a:r>
            <a:endParaRPr lang="en-US" smtClean="0"/>
          </a:p>
        </p:txBody>
      </p:sp>
      <p:sp>
        <p:nvSpPr>
          <p:cNvPr id="3" name="Content Placeholder 2"/>
          <p:cNvSpPr>
            <a:spLocks noGrp="1"/>
          </p:cNvSpPr>
          <p:nvPr>
            <p:ph idx="1"/>
          </p:nvPr>
        </p:nvSpPr>
        <p:spPr>
          <a:xfrm>
            <a:off x="228600" y="1295400"/>
            <a:ext cx="8458200" cy="5562600"/>
          </a:xfrm>
        </p:spPr>
        <p:txBody>
          <a:bodyPr>
            <a:normAutofit/>
          </a:bodyPr>
          <a:lstStyle/>
          <a:p>
            <a:pPr eaLnBrk="1" hangingPunct="1">
              <a:lnSpc>
                <a:spcPct val="80000"/>
              </a:lnSpc>
              <a:buFontTx/>
              <a:buNone/>
              <a:defRPr/>
            </a:pPr>
            <a:r>
              <a:rPr lang="en-US" sz="3300" smtClean="0"/>
              <a:t>And </a:t>
            </a:r>
            <a:r>
              <a:rPr lang="en-US" sz="3300" smtClean="0">
                <a:solidFill>
                  <a:srgbClr val="FFFF00"/>
                </a:solidFill>
                <a:effectLst>
                  <a:outerShdw blurRad="38100" dist="38100" dir="2700000" algn="tl">
                    <a:srgbClr val="FFFFFF"/>
                  </a:outerShdw>
                </a:effectLst>
              </a:rPr>
              <a:t>I </a:t>
            </a:r>
            <a:r>
              <a:rPr lang="en-US" sz="3300" smtClean="0"/>
              <a:t>will pray the </a:t>
            </a:r>
            <a:r>
              <a:rPr lang="en-US" sz="3300" smtClean="0">
                <a:solidFill>
                  <a:srgbClr val="FF0000"/>
                </a:solidFill>
                <a:effectLst>
                  <a:outerShdw blurRad="38100" dist="38100" dir="2700000" algn="tl">
                    <a:srgbClr val="FFFFFF"/>
                  </a:outerShdw>
                </a:effectLst>
              </a:rPr>
              <a:t>Father</a:t>
            </a:r>
            <a:r>
              <a:rPr lang="en-US" sz="3300" smtClean="0"/>
              <a:t>, and </a:t>
            </a:r>
            <a:r>
              <a:rPr lang="en-US" sz="3300" smtClean="0">
                <a:solidFill>
                  <a:srgbClr val="FF0000"/>
                </a:solidFill>
                <a:effectLst>
                  <a:outerShdw blurRad="38100" dist="38100" dir="2700000" algn="tl">
                    <a:srgbClr val="FFFFFF"/>
                  </a:outerShdw>
                </a:effectLst>
              </a:rPr>
              <a:t>he </a:t>
            </a:r>
            <a:r>
              <a:rPr lang="en-US" sz="3300" smtClean="0"/>
              <a:t>shall give you </a:t>
            </a:r>
            <a:r>
              <a:rPr lang="en-US" sz="3300" smtClean="0">
                <a:solidFill>
                  <a:srgbClr val="00B050"/>
                </a:solidFill>
                <a:effectLst>
                  <a:outerShdw blurRad="38100" dist="38100" dir="2700000" algn="tl">
                    <a:srgbClr val="FFFFFF"/>
                  </a:outerShdw>
                </a:effectLst>
              </a:rPr>
              <a:t>another Comforter</a:t>
            </a:r>
            <a:r>
              <a:rPr lang="en-US" sz="3300" smtClean="0"/>
              <a:t>, that </a:t>
            </a:r>
            <a:r>
              <a:rPr lang="en-US" sz="3300" smtClean="0">
                <a:solidFill>
                  <a:srgbClr val="00B050"/>
                </a:solidFill>
                <a:effectLst>
                  <a:outerShdw blurRad="38100" dist="38100" dir="2700000" algn="tl">
                    <a:srgbClr val="FFFFFF"/>
                  </a:outerShdw>
                </a:effectLst>
              </a:rPr>
              <a:t>he</a:t>
            </a:r>
            <a:r>
              <a:rPr lang="en-US" sz="3300" smtClean="0"/>
              <a:t> may abide with you for ever; Even the </a:t>
            </a:r>
            <a:r>
              <a:rPr lang="en-US" sz="3300" smtClean="0">
                <a:solidFill>
                  <a:srgbClr val="00B050"/>
                </a:solidFill>
                <a:effectLst>
                  <a:outerShdw blurRad="38100" dist="38100" dir="2700000" algn="tl">
                    <a:srgbClr val="FFFFFF"/>
                  </a:outerShdw>
                </a:effectLst>
              </a:rPr>
              <a:t>Spirit of truth</a:t>
            </a:r>
            <a:r>
              <a:rPr lang="en-US" sz="3300" smtClean="0"/>
              <a:t>; whom the world cannot receive, because it sees </a:t>
            </a:r>
            <a:r>
              <a:rPr lang="en-US" sz="3300" smtClean="0">
                <a:solidFill>
                  <a:srgbClr val="00B050"/>
                </a:solidFill>
                <a:effectLst>
                  <a:outerShdw blurRad="38100" dist="38100" dir="2700000" algn="tl">
                    <a:srgbClr val="FFFFFF"/>
                  </a:outerShdw>
                </a:effectLst>
              </a:rPr>
              <a:t>him</a:t>
            </a:r>
            <a:r>
              <a:rPr lang="en-US" sz="3300" smtClean="0"/>
              <a:t> not, neither knows </a:t>
            </a:r>
            <a:r>
              <a:rPr lang="en-US" sz="3300" smtClean="0">
                <a:solidFill>
                  <a:srgbClr val="00B050"/>
                </a:solidFill>
                <a:effectLst>
                  <a:outerShdw blurRad="38100" dist="38100" dir="2700000" algn="tl">
                    <a:srgbClr val="FFFFFF"/>
                  </a:outerShdw>
                </a:effectLst>
              </a:rPr>
              <a:t>him</a:t>
            </a:r>
            <a:r>
              <a:rPr lang="en-US" sz="3300" smtClean="0"/>
              <a:t>: but ye know </a:t>
            </a:r>
            <a:r>
              <a:rPr lang="en-US" sz="3300" smtClean="0">
                <a:solidFill>
                  <a:srgbClr val="00B050"/>
                </a:solidFill>
                <a:effectLst>
                  <a:outerShdw blurRad="38100" dist="38100" dir="2700000" algn="tl">
                    <a:srgbClr val="FFFFFF"/>
                  </a:outerShdw>
                </a:effectLst>
              </a:rPr>
              <a:t>him</a:t>
            </a:r>
            <a:r>
              <a:rPr lang="en-US" sz="3300" smtClean="0"/>
              <a:t>; for </a:t>
            </a:r>
            <a:r>
              <a:rPr lang="en-US" sz="3300" smtClean="0">
                <a:solidFill>
                  <a:srgbClr val="00B050"/>
                </a:solidFill>
                <a:effectLst>
                  <a:outerShdw blurRad="38100" dist="38100" dir="2700000" algn="tl">
                    <a:srgbClr val="FFFFFF"/>
                  </a:outerShdw>
                </a:effectLst>
              </a:rPr>
              <a:t>he</a:t>
            </a:r>
            <a:r>
              <a:rPr lang="en-US" sz="3300" smtClean="0"/>
              <a:t> dwells with you, and shall be in you.</a:t>
            </a:r>
          </a:p>
          <a:p>
            <a:pPr eaLnBrk="1" hangingPunct="1">
              <a:lnSpc>
                <a:spcPct val="80000"/>
              </a:lnSpc>
              <a:buFontTx/>
              <a:buNone/>
              <a:defRPr/>
            </a:pPr>
            <a:r>
              <a:rPr lang="zh-TW" altLang="en-US" sz="3300" smtClean="0">
                <a:solidFill>
                  <a:srgbClr val="FFFF00"/>
                </a:solidFill>
                <a:effectLst>
                  <a:outerShdw blurRad="38100" dist="38100" dir="2700000" algn="tl">
                    <a:srgbClr val="FFFFFF"/>
                  </a:outerShdw>
                </a:effectLst>
                <a:ea typeface="PMingLiU" pitchFamily="18" charset="-120"/>
              </a:rPr>
              <a:t>我</a:t>
            </a:r>
            <a:r>
              <a:rPr lang="zh-TW" altLang="en-US" sz="3300" smtClean="0">
                <a:ea typeface="PMingLiU" pitchFamily="18" charset="-120"/>
              </a:rPr>
              <a:t>要求</a:t>
            </a:r>
            <a:r>
              <a:rPr lang="zh-TW" altLang="en-US" sz="3300" smtClean="0">
                <a:solidFill>
                  <a:srgbClr val="FF0000"/>
                </a:solidFill>
                <a:effectLst>
                  <a:outerShdw blurRad="38100" dist="38100" dir="2700000" algn="tl">
                    <a:srgbClr val="FFFFFF"/>
                  </a:outerShdw>
                </a:effectLst>
                <a:ea typeface="PMingLiU" pitchFamily="18" charset="-120"/>
              </a:rPr>
              <a:t>父</a:t>
            </a:r>
            <a:r>
              <a:rPr lang="zh-TW" altLang="en-US" sz="3300" smtClean="0">
                <a:ea typeface="PMingLiU" pitchFamily="18" charset="-120"/>
              </a:rPr>
              <a:t>，</a:t>
            </a:r>
            <a:r>
              <a:rPr lang="zh-TW" altLang="en-US" sz="3300" smtClean="0">
                <a:solidFill>
                  <a:srgbClr val="FF0000"/>
                </a:solidFill>
                <a:effectLst>
                  <a:outerShdw blurRad="38100" dist="38100" dir="2700000" algn="tl">
                    <a:srgbClr val="FFFFFF"/>
                  </a:outerShdw>
                </a:effectLst>
                <a:ea typeface="PMingLiU" pitchFamily="18" charset="-120"/>
              </a:rPr>
              <a:t>父</a:t>
            </a:r>
            <a:r>
              <a:rPr lang="zh-TW" altLang="en-US" sz="3300" smtClean="0">
                <a:ea typeface="PMingLiU" pitchFamily="18" charset="-120"/>
              </a:rPr>
              <a:t>就另外賜給你們一位</a:t>
            </a:r>
            <a:r>
              <a:rPr lang="zh-TW" altLang="en-US" sz="3300" smtClean="0">
                <a:solidFill>
                  <a:srgbClr val="00B050"/>
                </a:solidFill>
                <a:effectLst>
                  <a:outerShdw blurRad="38100" dist="38100" dir="2700000" algn="tl">
                    <a:srgbClr val="FFFFFF"/>
                  </a:outerShdw>
                </a:effectLst>
                <a:ea typeface="PMingLiU" pitchFamily="18" charset="-120"/>
              </a:rPr>
              <a:t>保惠師</a:t>
            </a:r>
            <a:r>
              <a:rPr lang="zh-TW" altLang="en-US" sz="3300" smtClean="0">
                <a:ea typeface="PMingLiU" pitchFamily="18" charset="-120"/>
              </a:rPr>
              <a:t>（</a:t>
            </a:r>
            <a:r>
              <a:rPr lang="en-US" altLang="zh-TW" sz="3300" smtClean="0">
                <a:ea typeface="PMingLiU" pitchFamily="18" charset="-120"/>
              </a:rPr>
              <a:t>counselor </a:t>
            </a:r>
            <a:r>
              <a:rPr lang="zh-CN" altLang="en-US" sz="3300" smtClean="0">
                <a:ea typeface="SimSun" pitchFamily="2" charset="-122"/>
              </a:rPr>
              <a:t>顧問</a:t>
            </a:r>
            <a:r>
              <a:rPr lang="zh-TW" altLang="en-US" sz="3300" smtClean="0">
                <a:ea typeface="PMingLiU" pitchFamily="18" charset="-120"/>
              </a:rPr>
              <a:t>），叫</a:t>
            </a:r>
            <a:r>
              <a:rPr lang="zh-TW" altLang="en-US" sz="3300" smtClean="0">
                <a:solidFill>
                  <a:srgbClr val="00B050"/>
                </a:solidFill>
                <a:effectLst>
                  <a:outerShdw blurRad="38100" dist="38100" dir="2700000" algn="tl">
                    <a:srgbClr val="FFFFFF"/>
                  </a:outerShdw>
                </a:effectLst>
                <a:ea typeface="PMingLiU" pitchFamily="18" charset="-120"/>
              </a:rPr>
              <a:t>他</a:t>
            </a:r>
            <a:r>
              <a:rPr lang="zh-TW" altLang="en-US" sz="3300" smtClean="0">
                <a:ea typeface="PMingLiU" pitchFamily="18" charset="-120"/>
              </a:rPr>
              <a:t>永遠與你們同在，就是</a:t>
            </a:r>
            <a:r>
              <a:rPr lang="zh-TW" altLang="en-US" sz="3300" smtClean="0">
                <a:solidFill>
                  <a:srgbClr val="00B050"/>
                </a:solidFill>
                <a:effectLst>
                  <a:outerShdw blurRad="38100" dist="38100" dir="2700000" algn="tl">
                    <a:srgbClr val="FFFFFF"/>
                  </a:outerShdw>
                </a:effectLst>
                <a:ea typeface="PMingLiU" pitchFamily="18" charset="-120"/>
              </a:rPr>
              <a:t>真理的聖靈</a:t>
            </a:r>
            <a:r>
              <a:rPr lang="zh-TW" altLang="en-US" sz="3300" smtClean="0">
                <a:ea typeface="PMingLiU" pitchFamily="18" charset="-120"/>
              </a:rPr>
              <a:t>，乃世人不能接受的；因為不見</a:t>
            </a:r>
            <a:r>
              <a:rPr lang="zh-TW" altLang="en-US" sz="3300" smtClean="0">
                <a:solidFill>
                  <a:srgbClr val="00B050"/>
                </a:solidFill>
                <a:effectLst>
                  <a:outerShdw blurRad="38100" dist="38100" dir="2700000" algn="tl">
                    <a:srgbClr val="FFFFFF"/>
                  </a:outerShdw>
                </a:effectLst>
                <a:ea typeface="PMingLiU" pitchFamily="18" charset="-120"/>
              </a:rPr>
              <a:t>他</a:t>
            </a:r>
            <a:r>
              <a:rPr lang="zh-TW" altLang="en-US" sz="3300" smtClean="0">
                <a:ea typeface="PMingLiU" pitchFamily="18" charset="-120"/>
              </a:rPr>
              <a:t>，也不認識</a:t>
            </a:r>
            <a:r>
              <a:rPr lang="zh-TW" altLang="en-US" sz="3300" smtClean="0">
                <a:solidFill>
                  <a:srgbClr val="00B050"/>
                </a:solidFill>
                <a:effectLst>
                  <a:outerShdw blurRad="38100" dist="38100" dir="2700000" algn="tl">
                    <a:srgbClr val="FFFFFF"/>
                  </a:outerShdw>
                </a:effectLst>
                <a:ea typeface="PMingLiU" pitchFamily="18" charset="-120"/>
              </a:rPr>
              <a:t>他</a:t>
            </a:r>
            <a:r>
              <a:rPr lang="zh-TW" altLang="en-US" sz="3300" smtClean="0">
                <a:ea typeface="PMingLiU" pitchFamily="18" charset="-120"/>
              </a:rPr>
              <a:t>。你們卻認識</a:t>
            </a:r>
            <a:r>
              <a:rPr lang="zh-TW" altLang="en-US" sz="3300" smtClean="0">
                <a:solidFill>
                  <a:srgbClr val="00B050"/>
                </a:solidFill>
                <a:effectLst>
                  <a:outerShdw blurRad="38100" dist="38100" dir="2700000" algn="tl">
                    <a:srgbClr val="FFFFFF"/>
                  </a:outerShdw>
                </a:effectLst>
                <a:ea typeface="PMingLiU" pitchFamily="18" charset="-120"/>
              </a:rPr>
              <a:t>他</a:t>
            </a:r>
            <a:r>
              <a:rPr lang="zh-TW" altLang="en-US" sz="3300" smtClean="0">
                <a:ea typeface="PMingLiU" pitchFamily="18" charset="-120"/>
              </a:rPr>
              <a:t>，因</a:t>
            </a:r>
            <a:r>
              <a:rPr lang="zh-TW" altLang="en-US" sz="3300" smtClean="0">
                <a:solidFill>
                  <a:srgbClr val="00B050"/>
                </a:solidFill>
                <a:effectLst>
                  <a:outerShdw blurRad="38100" dist="38100" dir="2700000" algn="tl">
                    <a:srgbClr val="FFFFFF"/>
                  </a:outerShdw>
                </a:effectLst>
                <a:ea typeface="PMingLiU" pitchFamily="18" charset="-120"/>
              </a:rPr>
              <a:t>他</a:t>
            </a:r>
            <a:r>
              <a:rPr lang="zh-TW" altLang="en-US" sz="3300" smtClean="0">
                <a:ea typeface="PMingLiU" pitchFamily="18" charset="-120"/>
              </a:rPr>
              <a:t>常與你們同在，也要在你們裡面。</a:t>
            </a:r>
            <a:endParaRPr lang="en-US" sz="330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j0411432"/>
          <p:cNvPicPr>
            <a:picLocks noChangeAspect="1" noChangeArrowheads="1"/>
          </p:cNvPicPr>
          <p:nvPr/>
        </p:nvPicPr>
        <p:blipFill>
          <a:blip r:embed="rId3"/>
          <a:srcRect/>
          <a:stretch>
            <a:fillRect/>
          </a:stretch>
        </p:blipFill>
        <p:spPr bwMode="auto">
          <a:xfrm>
            <a:off x="1828800" y="838200"/>
            <a:ext cx="5662613" cy="4521200"/>
          </a:xfrm>
          <a:prstGeom prst="rect">
            <a:avLst/>
          </a:prstGeom>
          <a:noFill/>
          <a:ln w="9525">
            <a:noFill/>
            <a:miter lim="800000"/>
            <a:headEnd/>
            <a:tailEnd/>
          </a:ln>
        </p:spPr>
      </p:pic>
      <p:sp>
        <p:nvSpPr>
          <p:cNvPr id="14339" name="Text Box 3"/>
          <p:cNvSpPr txBox="1">
            <a:spLocks noChangeArrowheads="1"/>
          </p:cNvSpPr>
          <p:nvPr/>
        </p:nvSpPr>
        <p:spPr bwMode="auto">
          <a:xfrm>
            <a:off x="2819400" y="152400"/>
            <a:ext cx="3962400" cy="762000"/>
          </a:xfrm>
          <a:prstGeom prst="rect">
            <a:avLst/>
          </a:prstGeom>
          <a:noFill/>
          <a:ln w="9525">
            <a:noFill/>
            <a:miter lim="800000"/>
            <a:headEnd/>
            <a:tailEnd/>
          </a:ln>
        </p:spPr>
        <p:txBody>
          <a:bodyPr>
            <a:spAutoFit/>
          </a:bodyPr>
          <a:lstStyle/>
          <a:p>
            <a:pPr algn="ctr">
              <a:spcBef>
                <a:spcPct val="50000"/>
              </a:spcBef>
            </a:pPr>
            <a:r>
              <a:rPr lang="en-US" sz="4400" b="1"/>
              <a:t>FATHER </a:t>
            </a:r>
            <a:r>
              <a:rPr lang="zh-CN" altLang="en-US" sz="4400" b="1">
                <a:ea typeface="SimSun" pitchFamily="2" charset="-122"/>
              </a:rPr>
              <a:t>父</a:t>
            </a:r>
            <a:endParaRPr lang="en-US" sz="4400" b="1"/>
          </a:p>
        </p:txBody>
      </p:sp>
      <p:sp>
        <p:nvSpPr>
          <p:cNvPr id="14340" name="Text Box 4"/>
          <p:cNvSpPr txBox="1">
            <a:spLocks noChangeArrowheads="1"/>
          </p:cNvSpPr>
          <p:nvPr/>
        </p:nvSpPr>
        <p:spPr bwMode="auto">
          <a:xfrm>
            <a:off x="762000" y="2362200"/>
            <a:ext cx="1981200" cy="762000"/>
          </a:xfrm>
          <a:prstGeom prst="rect">
            <a:avLst/>
          </a:prstGeom>
          <a:noFill/>
          <a:ln w="9525">
            <a:noFill/>
            <a:miter lim="800000"/>
            <a:headEnd/>
            <a:tailEnd/>
          </a:ln>
        </p:spPr>
        <p:txBody>
          <a:bodyPr>
            <a:spAutoFit/>
          </a:bodyPr>
          <a:lstStyle/>
          <a:p>
            <a:pPr>
              <a:spcBef>
                <a:spcPct val="50000"/>
              </a:spcBef>
            </a:pPr>
            <a:r>
              <a:rPr lang="en-US" sz="4400" b="1"/>
              <a:t>SON</a:t>
            </a:r>
            <a:r>
              <a:rPr lang="zh-CN" altLang="en-US" sz="4400" b="1">
                <a:ea typeface="SimSun" pitchFamily="2" charset="-122"/>
              </a:rPr>
              <a:t>子</a:t>
            </a:r>
            <a:endParaRPr lang="en-US" sz="4400" b="1"/>
          </a:p>
        </p:txBody>
      </p:sp>
      <p:sp>
        <p:nvSpPr>
          <p:cNvPr id="14341" name="Text Box 5"/>
          <p:cNvSpPr txBox="1">
            <a:spLocks noChangeArrowheads="1"/>
          </p:cNvSpPr>
          <p:nvPr/>
        </p:nvSpPr>
        <p:spPr bwMode="auto">
          <a:xfrm>
            <a:off x="6096000" y="2209800"/>
            <a:ext cx="3048000" cy="1446213"/>
          </a:xfrm>
          <a:prstGeom prst="rect">
            <a:avLst/>
          </a:prstGeom>
          <a:noFill/>
          <a:ln w="9525">
            <a:noFill/>
            <a:miter lim="800000"/>
            <a:headEnd/>
            <a:tailEnd/>
          </a:ln>
        </p:spPr>
        <p:txBody>
          <a:bodyPr>
            <a:spAutoFit/>
          </a:bodyPr>
          <a:lstStyle/>
          <a:p>
            <a:pPr>
              <a:spcBef>
                <a:spcPct val="50000"/>
              </a:spcBef>
            </a:pPr>
            <a:r>
              <a:rPr lang="en-US" sz="4400" b="1"/>
              <a:t>HOLY </a:t>
            </a:r>
            <a:r>
              <a:rPr lang="zh-CN" altLang="en-US" sz="4400" b="1">
                <a:ea typeface="SimSun" pitchFamily="2" charset="-122"/>
              </a:rPr>
              <a:t>聖靈</a:t>
            </a:r>
            <a:r>
              <a:rPr lang="en-US" sz="4400" b="1"/>
              <a:t>SPIRIT</a:t>
            </a:r>
          </a:p>
        </p:txBody>
      </p:sp>
      <p:sp>
        <p:nvSpPr>
          <p:cNvPr id="14342" name="Text Box 6"/>
          <p:cNvSpPr txBox="1">
            <a:spLocks noChangeArrowheads="1"/>
          </p:cNvSpPr>
          <p:nvPr/>
        </p:nvSpPr>
        <p:spPr bwMode="auto">
          <a:xfrm>
            <a:off x="2819400" y="3276600"/>
            <a:ext cx="3276600" cy="762000"/>
          </a:xfrm>
          <a:prstGeom prst="rect">
            <a:avLst/>
          </a:prstGeom>
          <a:noFill/>
          <a:ln w="9525">
            <a:noFill/>
            <a:miter lim="800000"/>
            <a:headEnd/>
            <a:tailEnd/>
          </a:ln>
        </p:spPr>
        <p:txBody>
          <a:bodyPr>
            <a:spAutoFit/>
          </a:bodyPr>
          <a:lstStyle/>
          <a:p>
            <a:pPr algn="ctr">
              <a:spcBef>
                <a:spcPct val="50000"/>
              </a:spcBef>
            </a:pPr>
            <a:r>
              <a:rPr lang="en-US" sz="4400" b="1">
                <a:solidFill>
                  <a:schemeClr val="accent2"/>
                </a:solidFill>
              </a:rPr>
              <a:t>SERVICE</a:t>
            </a:r>
          </a:p>
        </p:txBody>
      </p:sp>
      <p:sp>
        <p:nvSpPr>
          <p:cNvPr id="29703" name="Text Box 7"/>
          <p:cNvSpPr txBox="1">
            <a:spLocks noChangeArrowheads="1"/>
          </p:cNvSpPr>
          <p:nvPr/>
        </p:nvSpPr>
        <p:spPr bwMode="auto">
          <a:xfrm>
            <a:off x="2743200" y="838200"/>
            <a:ext cx="4114800" cy="1323975"/>
          </a:xfrm>
          <a:prstGeom prst="rect">
            <a:avLst/>
          </a:prstGeom>
          <a:noFill/>
          <a:ln w="9525">
            <a:noFill/>
            <a:miter lim="800000"/>
            <a:headEnd/>
            <a:tailEnd/>
          </a:ln>
        </p:spPr>
        <p:txBody>
          <a:bodyPr>
            <a:spAutoFit/>
          </a:bodyPr>
          <a:lstStyle/>
          <a:p>
            <a:pPr algn="ctr">
              <a:spcBef>
                <a:spcPct val="50000"/>
              </a:spcBef>
            </a:pPr>
            <a:r>
              <a:rPr lang="en-US" sz="4000" b="1">
                <a:solidFill>
                  <a:srgbClr val="FFFF00"/>
                </a:solidFill>
              </a:rPr>
              <a:t>GIVES </a:t>
            </a:r>
            <a:r>
              <a:rPr lang="zh-CN" altLang="en-US" sz="4000" b="1">
                <a:solidFill>
                  <a:srgbClr val="FFFF00"/>
                </a:solidFill>
                <a:ea typeface="SimSun" pitchFamily="2" charset="-122"/>
              </a:rPr>
              <a:t>賜</a:t>
            </a:r>
            <a:r>
              <a:rPr lang="en-US" sz="4000" b="1">
                <a:solidFill>
                  <a:srgbClr val="FFFF00"/>
                </a:solidFill>
              </a:rPr>
              <a:t>RESULTS </a:t>
            </a:r>
            <a:r>
              <a:rPr lang="zh-CN" altLang="en-US" sz="4000" b="1">
                <a:solidFill>
                  <a:srgbClr val="FFFF00"/>
                </a:solidFill>
                <a:ea typeface="SimSun" pitchFamily="2" charset="-122"/>
              </a:rPr>
              <a:t>果效</a:t>
            </a:r>
            <a:endParaRPr lang="en-US" sz="4000" b="1">
              <a:solidFill>
                <a:srgbClr val="FFFF00"/>
              </a:solidFill>
            </a:endParaRPr>
          </a:p>
        </p:txBody>
      </p:sp>
      <p:sp>
        <p:nvSpPr>
          <p:cNvPr id="29704" name="Text Box 8"/>
          <p:cNvSpPr txBox="1">
            <a:spLocks noChangeArrowheads="1"/>
          </p:cNvSpPr>
          <p:nvPr/>
        </p:nvSpPr>
        <p:spPr bwMode="auto">
          <a:xfrm>
            <a:off x="381000" y="3124200"/>
            <a:ext cx="2895600" cy="1938338"/>
          </a:xfrm>
          <a:prstGeom prst="rect">
            <a:avLst/>
          </a:prstGeom>
          <a:noFill/>
          <a:ln w="9525">
            <a:noFill/>
            <a:miter lim="800000"/>
            <a:headEnd/>
            <a:tailEnd/>
          </a:ln>
        </p:spPr>
        <p:txBody>
          <a:bodyPr>
            <a:spAutoFit/>
          </a:bodyPr>
          <a:lstStyle/>
          <a:p>
            <a:pPr>
              <a:spcBef>
                <a:spcPct val="50000"/>
              </a:spcBef>
            </a:pPr>
            <a:r>
              <a:rPr lang="en-US" sz="4000" b="1">
                <a:solidFill>
                  <a:srgbClr val="FFFF00"/>
                </a:solidFill>
              </a:rPr>
              <a:t>GIVES </a:t>
            </a:r>
            <a:r>
              <a:rPr lang="zh-CN" altLang="en-US" sz="4000" b="1">
                <a:solidFill>
                  <a:srgbClr val="FFFF00"/>
                </a:solidFill>
                <a:ea typeface="SimSun" pitchFamily="2" charset="-122"/>
              </a:rPr>
              <a:t>賜</a:t>
            </a:r>
            <a:r>
              <a:rPr lang="en-US" sz="4000" b="1">
                <a:solidFill>
                  <a:srgbClr val="FFFF00"/>
                </a:solidFill>
              </a:rPr>
              <a:t>MINISTRY</a:t>
            </a:r>
            <a:r>
              <a:rPr lang="zh-CN" altLang="en-US" sz="4000" b="1">
                <a:solidFill>
                  <a:srgbClr val="FFFF00"/>
                </a:solidFill>
                <a:ea typeface="SimSun" pitchFamily="2" charset="-122"/>
              </a:rPr>
              <a:t>職事</a:t>
            </a:r>
            <a:endParaRPr lang="en-US" sz="4000" b="1">
              <a:solidFill>
                <a:srgbClr val="FFFF00"/>
              </a:solidFill>
            </a:endParaRPr>
          </a:p>
        </p:txBody>
      </p:sp>
      <p:sp>
        <p:nvSpPr>
          <p:cNvPr id="29705" name="Text Box 9"/>
          <p:cNvSpPr txBox="1">
            <a:spLocks noChangeArrowheads="1"/>
          </p:cNvSpPr>
          <p:nvPr/>
        </p:nvSpPr>
        <p:spPr bwMode="auto">
          <a:xfrm>
            <a:off x="7086600" y="3581400"/>
            <a:ext cx="2057400" cy="1938338"/>
          </a:xfrm>
          <a:prstGeom prst="rect">
            <a:avLst/>
          </a:prstGeom>
          <a:noFill/>
          <a:ln w="9525">
            <a:noFill/>
            <a:miter lim="800000"/>
            <a:headEnd/>
            <a:tailEnd/>
          </a:ln>
        </p:spPr>
        <p:txBody>
          <a:bodyPr>
            <a:spAutoFit/>
          </a:bodyPr>
          <a:lstStyle/>
          <a:p>
            <a:pPr algn="ctr">
              <a:spcBef>
                <a:spcPct val="50000"/>
              </a:spcBef>
            </a:pPr>
            <a:r>
              <a:rPr lang="en-US" sz="4000" b="1">
                <a:solidFill>
                  <a:srgbClr val="FFFF00"/>
                </a:solidFill>
              </a:rPr>
              <a:t>GIVES GIFT </a:t>
            </a:r>
            <a:r>
              <a:rPr lang="zh-CN" altLang="en-US" sz="4000" b="1">
                <a:solidFill>
                  <a:srgbClr val="FFFF00"/>
                </a:solidFill>
                <a:ea typeface="SimSun" pitchFamily="2" charset="-122"/>
              </a:rPr>
              <a:t>賜能力</a:t>
            </a:r>
            <a:endParaRPr lang="en-US" sz="4000" b="1">
              <a:solidFill>
                <a:srgbClr val="FFFF00"/>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703"/>
                                        </p:tgtEl>
                                        <p:attrNameLst>
                                          <p:attrName>style.visibility</p:attrName>
                                        </p:attrNameLst>
                                      </p:cBhvr>
                                      <p:to>
                                        <p:strVal val="visible"/>
                                      </p:to>
                                    </p:set>
                                    <p:animEffect transition="in" filter="blinds(horizontal)">
                                      <p:cBhvr>
                                        <p:cTn id="7" dur="500"/>
                                        <p:tgtEl>
                                          <p:spTgt spid="2970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9704"/>
                                        </p:tgtEl>
                                        <p:attrNameLst>
                                          <p:attrName>style.visibility</p:attrName>
                                        </p:attrNameLst>
                                      </p:cBhvr>
                                      <p:to>
                                        <p:strVal val="visible"/>
                                      </p:to>
                                    </p:set>
                                    <p:animEffect transition="in" filter="blinds(horizontal)">
                                      <p:cBhvr>
                                        <p:cTn id="12" dur="500"/>
                                        <p:tgtEl>
                                          <p:spTgt spid="2970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9705"/>
                                        </p:tgtEl>
                                        <p:attrNameLst>
                                          <p:attrName>style.visibility</p:attrName>
                                        </p:attrNameLst>
                                      </p:cBhvr>
                                      <p:to>
                                        <p:strVal val="visible"/>
                                      </p:to>
                                    </p:set>
                                    <p:animEffect transition="in" filter="blinds(horizontal)">
                                      <p:cBhvr>
                                        <p:cTn id="17" dur="500"/>
                                        <p:tgtEl>
                                          <p:spTgt spid="297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p:bldP spid="29704" grpId="0"/>
      <p:bldP spid="2970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76200"/>
            <a:ext cx="8229600" cy="1003300"/>
          </a:xfrm>
        </p:spPr>
        <p:txBody>
          <a:bodyPr/>
          <a:lstStyle/>
          <a:p>
            <a:pPr algn="ctr" eaLnBrk="1" hangingPunct="1"/>
            <a:r>
              <a:rPr lang="en-US" sz="4800" b="1" smtClean="0">
                <a:effectLst/>
              </a:rPr>
              <a:t>1 Corinthians</a:t>
            </a:r>
            <a:r>
              <a:rPr lang="zh-CN" altLang="en-US" sz="4800" b="1" smtClean="0">
                <a:effectLst/>
                <a:ea typeface="SimSun" pitchFamily="2" charset="-122"/>
              </a:rPr>
              <a:t>林前</a:t>
            </a:r>
            <a:r>
              <a:rPr lang="en-US" sz="4800" b="1" smtClean="0">
                <a:effectLst/>
              </a:rPr>
              <a:t> 12:4-6</a:t>
            </a:r>
          </a:p>
        </p:txBody>
      </p:sp>
      <p:sp>
        <p:nvSpPr>
          <p:cNvPr id="66563" name="Rectangle 3"/>
          <p:cNvSpPr>
            <a:spLocks noGrp="1" noChangeArrowheads="1"/>
          </p:cNvSpPr>
          <p:nvPr>
            <p:ph type="body" idx="1"/>
          </p:nvPr>
        </p:nvSpPr>
        <p:spPr>
          <a:xfrm>
            <a:off x="0" y="1295400"/>
            <a:ext cx="8763000" cy="5257800"/>
          </a:xfrm>
        </p:spPr>
        <p:txBody>
          <a:bodyPr/>
          <a:lstStyle/>
          <a:p>
            <a:pPr eaLnBrk="1" hangingPunct="1">
              <a:buFontTx/>
              <a:buNone/>
              <a:defRPr/>
            </a:pPr>
            <a:r>
              <a:rPr lang="en-US" smtClean="0">
                <a:solidFill>
                  <a:srgbClr val="FFFF00"/>
                </a:solidFill>
                <a:effectLst/>
              </a:rPr>
              <a:t>4 Now there are varieties of gifts, but the same </a:t>
            </a:r>
            <a:r>
              <a:rPr lang="en-US" b="1" smtClean="0">
                <a:solidFill>
                  <a:srgbClr val="FFFF00"/>
                </a:solidFill>
                <a:effectLst/>
              </a:rPr>
              <a:t>Spirit</a:t>
            </a:r>
            <a:r>
              <a:rPr lang="en-US" smtClean="0">
                <a:solidFill>
                  <a:srgbClr val="FFFF00"/>
                </a:solidFill>
                <a:effectLst/>
              </a:rPr>
              <a:t>.</a:t>
            </a:r>
            <a:r>
              <a:rPr lang="zh-TW" altLang="en-US" smtClean="0">
                <a:ea typeface="PMingLiU" pitchFamily="18" charset="-120"/>
              </a:rPr>
              <a:t>恩賜</a:t>
            </a:r>
            <a:r>
              <a:rPr lang="zh-CN" altLang="en-US" smtClean="0">
                <a:ea typeface="PMingLiU" pitchFamily="18" charset="-120"/>
              </a:rPr>
              <a:t>（</a:t>
            </a:r>
            <a:r>
              <a:rPr lang="en-US" altLang="zh-CN" smtClean="0">
                <a:ea typeface="PMingLiU" pitchFamily="18" charset="-120"/>
              </a:rPr>
              <a:t>gifts</a:t>
            </a:r>
            <a:r>
              <a:rPr lang="zh-CN" altLang="en-US" smtClean="0">
                <a:ea typeface="PMingLiU" pitchFamily="18" charset="-120"/>
              </a:rPr>
              <a:t>）</a:t>
            </a:r>
            <a:r>
              <a:rPr lang="zh-TW" altLang="en-US" smtClean="0">
                <a:ea typeface="PMingLiU" pitchFamily="18" charset="-120"/>
              </a:rPr>
              <a:t>原有分別，</a:t>
            </a:r>
            <a:r>
              <a:rPr lang="zh-TW" altLang="en-US" b="1" smtClean="0">
                <a:solidFill>
                  <a:srgbClr val="00B050"/>
                </a:solidFill>
                <a:effectLst>
                  <a:outerShdw blurRad="38100" dist="38100" dir="2700000" algn="tl">
                    <a:srgbClr val="FFFFFF"/>
                  </a:outerShdw>
                </a:effectLst>
                <a:ea typeface="PMingLiU" pitchFamily="18" charset="-120"/>
              </a:rPr>
              <a:t>聖靈</a:t>
            </a:r>
            <a:r>
              <a:rPr lang="zh-TW" altLang="en-US" smtClean="0">
                <a:ea typeface="PMingLiU" pitchFamily="18" charset="-120"/>
              </a:rPr>
              <a:t>卻是一位。</a:t>
            </a:r>
            <a:endParaRPr lang="en-US" smtClean="0">
              <a:solidFill>
                <a:srgbClr val="FFFF00"/>
              </a:solidFill>
              <a:effectLst/>
            </a:endParaRPr>
          </a:p>
          <a:p>
            <a:pPr eaLnBrk="1" hangingPunct="1">
              <a:buFontTx/>
              <a:buNone/>
              <a:defRPr/>
            </a:pPr>
            <a:r>
              <a:rPr lang="en-US" smtClean="0">
                <a:solidFill>
                  <a:srgbClr val="FFFF00"/>
                </a:solidFill>
                <a:effectLst/>
              </a:rPr>
              <a:t>5 And there are varieties of ministries, and the same </a:t>
            </a:r>
            <a:r>
              <a:rPr lang="en-US" b="1" smtClean="0">
                <a:solidFill>
                  <a:srgbClr val="FFFF00"/>
                </a:solidFill>
                <a:effectLst/>
              </a:rPr>
              <a:t>Lord</a:t>
            </a:r>
            <a:r>
              <a:rPr lang="en-US" smtClean="0">
                <a:solidFill>
                  <a:srgbClr val="FFFF00"/>
                </a:solidFill>
                <a:effectLst/>
              </a:rPr>
              <a:t>. </a:t>
            </a:r>
            <a:r>
              <a:rPr lang="zh-TW" altLang="en-US" smtClean="0">
                <a:ea typeface="PMingLiU" pitchFamily="18" charset="-120"/>
              </a:rPr>
              <a:t>職事</a:t>
            </a:r>
            <a:r>
              <a:rPr lang="zh-CN" altLang="en-US" smtClean="0">
                <a:ea typeface="PMingLiU" pitchFamily="18" charset="-120"/>
              </a:rPr>
              <a:t>（</a:t>
            </a:r>
            <a:r>
              <a:rPr lang="en-US" altLang="zh-CN" smtClean="0">
                <a:ea typeface="PMingLiU" pitchFamily="18" charset="-120"/>
              </a:rPr>
              <a:t>services</a:t>
            </a:r>
            <a:r>
              <a:rPr lang="zh-CN" altLang="en-US" smtClean="0">
                <a:ea typeface="PMingLiU" pitchFamily="18" charset="-120"/>
              </a:rPr>
              <a:t>）</a:t>
            </a:r>
            <a:r>
              <a:rPr lang="zh-TW" altLang="en-US" smtClean="0">
                <a:ea typeface="PMingLiU" pitchFamily="18" charset="-120"/>
              </a:rPr>
              <a:t>也有分別，</a:t>
            </a:r>
            <a:r>
              <a:rPr lang="zh-TW" altLang="en-US" b="1" smtClean="0">
                <a:solidFill>
                  <a:srgbClr val="FFFF00"/>
                </a:solidFill>
                <a:effectLst>
                  <a:outerShdw blurRad="38100" dist="38100" dir="2700000" algn="tl">
                    <a:srgbClr val="FFFFFF"/>
                  </a:outerShdw>
                </a:effectLst>
                <a:ea typeface="PMingLiU" pitchFamily="18" charset="-120"/>
              </a:rPr>
              <a:t>主</a:t>
            </a:r>
            <a:r>
              <a:rPr lang="zh-TW" altLang="en-US" smtClean="0">
                <a:ea typeface="PMingLiU" pitchFamily="18" charset="-120"/>
              </a:rPr>
              <a:t>卻是一位。</a:t>
            </a:r>
            <a:endParaRPr lang="en-US" smtClean="0">
              <a:solidFill>
                <a:srgbClr val="FFFF00"/>
              </a:solidFill>
              <a:effectLst/>
            </a:endParaRPr>
          </a:p>
          <a:p>
            <a:pPr eaLnBrk="1" hangingPunct="1">
              <a:buFontTx/>
              <a:buNone/>
              <a:defRPr/>
            </a:pPr>
            <a:r>
              <a:rPr lang="en-US" smtClean="0">
                <a:solidFill>
                  <a:srgbClr val="FFFF00"/>
                </a:solidFill>
                <a:effectLst/>
              </a:rPr>
              <a:t>6 And there are varieties of effects, but the same </a:t>
            </a:r>
            <a:r>
              <a:rPr lang="en-US" b="1" smtClean="0">
                <a:solidFill>
                  <a:srgbClr val="FFFF00"/>
                </a:solidFill>
                <a:effectLst/>
              </a:rPr>
              <a:t>God</a:t>
            </a:r>
            <a:r>
              <a:rPr lang="en-US" smtClean="0">
                <a:solidFill>
                  <a:srgbClr val="FFFF00"/>
                </a:solidFill>
                <a:effectLst/>
              </a:rPr>
              <a:t> who works all things in all. </a:t>
            </a:r>
            <a:r>
              <a:rPr lang="zh-CN" altLang="en-US" smtClean="0">
                <a:ea typeface="SimSun" pitchFamily="2" charset="-122"/>
              </a:rPr>
              <a:t>能力果效（</a:t>
            </a:r>
            <a:r>
              <a:rPr lang="en-US" altLang="zh-CN" smtClean="0">
                <a:ea typeface="SimSun" pitchFamily="2" charset="-122"/>
              </a:rPr>
              <a:t>effect operations</a:t>
            </a:r>
            <a:r>
              <a:rPr lang="zh-CN" altLang="en-US" smtClean="0">
                <a:ea typeface="SimSun" pitchFamily="2" charset="-122"/>
              </a:rPr>
              <a:t>）</a:t>
            </a:r>
            <a:r>
              <a:rPr lang="zh-TW" altLang="en-US" smtClean="0">
                <a:ea typeface="PMingLiU" pitchFamily="18" charset="-120"/>
              </a:rPr>
              <a:t>也有分別，</a:t>
            </a:r>
            <a:r>
              <a:rPr lang="zh-TW" altLang="en-US" b="1" smtClean="0">
                <a:solidFill>
                  <a:srgbClr val="FF0000"/>
                </a:solidFill>
                <a:effectLst>
                  <a:outerShdw blurRad="38100" dist="38100" dir="2700000" algn="tl">
                    <a:srgbClr val="FFFFFF"/>
                  </a:outerShdw>
                </a:effectLst>
                <a:ea typeface="PMingLiU" pitchFamily="18" charset="-120"/>
              </a:rPr>
              <a:t>神</a:t>
            </a:r>
            <a:r>
              <a:rPr lang="zh-TW" altLang="en-US" smtClean="0">
                <a:ea typeface="PMingLiU" pitchFamily="18" charset="-120"/>
              </a:rPr>
              <a:t>卻是一位，在眾人裡面運行一切的事。</a:t>
            </a:r>
            <a:endParaRPr lang="en-US" smtClean="0">
              <a:solidFill>
                <a:srgbClr val="FFFF00"/>
              </a:solidFill>
              <a:effectLst>
                <a:outerShdw blurRad="38100" dist="38100" dir="2700000" algn="tl">
                  <a:srgbClr val="FFFFFF"/>
                </a:outerShdw>
              </a:effectLst>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0411432"/>
          <p:cNvPicPr>
            <a:picLocks noChangeAspect="1" noChangeArrowheads="1"/>
          </p:cNvPicPr>
          <p:nvPr/>
        </p:nvPicPr>
        <p:blipFill>
          <a:blip r:embed="rId3"/>
          <a:srcRect/>
          <a:stretch>
            <a:fillRect/>
          </a:stretch>
        </p:blipFill>
        <p:spPr bwMode="auto">
          <a:xfrm>
            <a:off x="1828800" y="838200"/>
            <a:ext cx="5662613" cy="4521200"/>
          </a:xfrm>
          <a:prstGeom prst="rect">
            <a:avLst/>
          </a:prstGeom>
          <a:noFill/>
          <a:ln w="9525">
            <a:noFill/>
            <a:miter lim="800000"/>
            <a:headEnd/>
            <a:tailEnd/>
          </a:ln>
        </p:spPr>
      </p:pic>
      <p:sp>
        <p:nvSpPr>
          <p:cNvPr id="16387" name="Text Box 3"/>
          <p:cNvSpPr txBox="1">
            <a:spLocks noChangeArrowheads="1"/>
          </p:cNvSpPr>
          <p:nvPr/>
        </p:nvSpPr>
        <p:spPr bwMode="auto">
          <a:xfrm>
            <a:off x="2667000" y="152400"/>
            <a:ext cx="3962400" cy="762000"/>
          </a:xfrm>
          <a:prstGeom prst="rect">
            <a:avLst/>
          </a:prstGeom>
          <a:noFill/>
          <a:ln w="9525">
            <a:noFill/>
            <a:miter lim="800000"/>
            <a:headEnd/>
            <a:tailEnd/>
          </a:ln>
        </p:spPr>
        <p:txBody>
          <a:bodyPr>
            <a:spAutoFit/>
          </a:bodyPr>
          <a:lstStyle/>
          <a:p>
            <a:pPr algn="ctr">
              <a:spcBef>
                <a:spcPct val="50000"/>
              </a:spcBef>
            </a:pPr>
            <a:r>
              <a:rPr lang="en-US" sz="4400" b="1"/>
              <a:t>FATHER </a:t>
            </a:r>
            <a:r>
              <a:rPr lang="zh-CN" altLang="en-US" sz="4400" b="1">
                <a:ea typeface="SimSun" pitchFamily="2" charset="-122"/>
              </a:rPr>
              <a:t>父</a:t>
            </a:r>
            <a:endParaRPr lang="en-US" sz="4400" b="1"/>
          </a:p>
        </p:txBody>
      </p:sp>
      <p:sp>
        <p:nvSpPr>
          <p:cNvPr id="16388" name="Text Box 4"/>
          <p:cNvSpPr txBox="1">
            <a:spLocks noChangeArrowheads="1"/>
          </p:cNvSpPr>
          <p:nvPr/>
        </p:nvSpPr>
        <p:spPr bwMode="auto">
          <a:xfrm>
            <a:off x="762000" y="2362200"/>
            <a:ext cx="1981200" cy="762000"/>
          </a:xfrm>
          <a:prstGeom prst="rect">
            <a:avLst/>
          </a:prstGeom>
          <a:noFill/>
          <a:ln w="9525">
            <a:noFill/>
            <a:miter lim="800000"/>
            <a:headEnd/>
            <a:tailEnd/>
          </a:ln>
        </p:spPr>
        <p:txBody>
          <a:bodyPr>
            <a:spAutoFit/>
          </a:bodyPr>
          <a:lstStyle/>
          <a:p>
            <a:pPr>
              <a:spcBef>
                <a:spcPct val="50000"/>
              </a:spcBef>
            </a:pPr>
            <a:r>
              <a:rPr lang="en-US" sz="4400" b="1"/>
              <a:t>SON</a:t>
            </a:r>
            <a:r>
              <a:rPr lang="zh-CN" altLang="en-US" sz="4400" b="1">
                <a:ea typeface="SimSun" pitchFamily="2" charset="-122"/>
              </a:rPr>
              <a:t>子</a:t>
            </a:r>
            <a:endParaRPr lang="en-US" sz="4400" b="1"/>
          </a:p>
        </p:txBody>
      </p:sp>
      <p:sp>
        <p:nvSpPr>
          <p:cNvPr id="16389" name="Text Box 5"/>
          <p:cNvSpPr txBox="1">
            <a:spLocks noChangeArrowheads="1"/>
          </p:cNvSpPr>
          <p:nvPr/>
        </p:nvSpPr>
        <p:spPr bwMode="auto">
          <a:xfrm>
            <a:off x="6096000" y="2149475"/>
            <a:ext cx="3048000" cy="1446213"/>
          </a:xfrm>
          <a:prstGeom prst="rect">
            <a:avLst/>
          </a:prstGeom>
          <a:noFill/>
          <a:ln w="9525">
            <a:noFill/>
            <a:miter lim="800000"/>
            <a:headEnd/>
            <a:tailEnd/>
          </a:ln>
        </p:spPr>
        <p:txBody>
          <a:bodyPr>
            <a:spAutoFit/>
          </a:bodyPr>
          <a:lstStyle/>
          <a:p>
            <a:pPr>
              <a:spcBef>
                <a:spcPct val="50000"/>
              </a:spcBef>
            </a:pPr>
            <a:r>
              <a:rPr lang="en-US" sz="4400" b="1"/>
              <a:t>HOLY</a:t>
            </a:r>
            <a:r>
              <a:rPr lang="zh-CN" altLang="en-US" sz="4400" b="1">
                <a:ea typeface="SimSun" pitchFamily="2" charset="-122"/>
              </a:rPr>
              <a:t>聖靈</a:t>
            </a:r>
            <a:r>
              <a:rPr lang="en-US" sz="4400" b="1"/>
              <a:t> SPIRIT</a:t>
            </a:r>
          </a:p>
        </p:txBody>
      </p:sp>
      <p:sp>
        <p:nvSpPr>
          <p:cNvPr id="16390" name="Text Box 6"/>
          <p:cNvSpPr txBox="1">
            <a:spLocks noChangeArrowheads="1"/>
          </p:cNvSpPr>
          <p:nvPr/>
        </p:nvSpPr>
        <p:spPr bwMode="auto">
          <a:xfrm>
            <a:off x="2819400" y="3276600"/>
            <a:ext cx="3276600" cy="762000"/>
          </a:xfrm>
          <a:prstGeom prst="rect">
            <a:avLst/>
          </a:prstGeom>
          <a:noFill/>
          <a:ln w="9525">
            <a:noFill/>
            <a:miter lim="800000"/>
            <a:headEnd/>
            <a:tailEnd/>
          </a:ln>
        </p:spPr>
        <p:txBody>
          <a:bodyPr>
            <a:spAutoFit/>
          </a:bodyPr>
          <a:lstStyle/>
          <a:p>
            <a:pPr algn="ctr">
              <a:spcBef>
                <a:spcPct val="50000"/>
              </a:spcBef>
            </a:pPr>
            <a:r>
              <a:rPr lang="en-US" sz="4400" b="1">
                <a:solidFill>
                  <a:schemeClr val="accent2"/>
                </a:solidFill>
              </a:rPr>
              <a:t>CREATION</a:t>
            </a:r>
          </a:p>
        </p:txBody>
      </p:sp>
      <p:sp>
        <p:nvSpPr>
          <p:cNvPr id="31751" name="Text Box 7"/>
          <p:cNvSpPr txBox="1">
            <a:spLocks noChangeArrowheads="1"/>
          </p:cNvSpPr>
          <p:nvPr/>
        </p:nvSpPr>
        <p:spPr bwMode="auto">
          <a:xfrm>
            <a:off x="2667000" y="838200"/>
            <a:ext cx="3962400" cy="708025"/>
          </a:xfrm>
          <a:prstGeom prst="rect">
            <a:avLst/>
          </a:prstGeom>
          <a:noFill/>
          <a:ln w="9525">
            <a:noFill/>
            <a:miter lim="800000"/>
            <a:headEnd/>
            <a:tailEnd/>
          </a:ln>
        </p:spPr>
        <p:txBody>
          <a:bodyPr>
            <a:spAutoFit/>
          </a:bodyPr>
          <a:lstStyle/>
          <a:p>
            <a:pPr algn="ctr">
              <a:spcBef>
                <a:spcPct val="50000"/>
              </a:spcBef>
            </a:pPr>
            <a:r>
              <a:rPr lang="en-US" sz="4000" b="1">
                <a:solidFill>
                  <a:srgbClr val="FFFF00"/>
                </a:solidFill>
              </a:rPr>
              <a:t>DECIDES </a:t>
            </a:r>
            <a:r>
              <a:rPr lang="zh-CN" altLang="en-US" sz="4000" b="1">
                <a:solidFill>
                  <a:srgbClr val="FFFF00"/>
                </a:solidFill>
                <a:ea typeface="SimSun" pitchFamily="2" charset="-122"/>
              </a:rPr>
              <a:t>決定</a:t>
            </a:r>
            <a:endParaRPr lang="en-US" sz="4000" b="1">
              <a:solidFill>
                <a:srgbClr val="FFFF00"/>
              </a:solidFill>
            </a:endParaRPr>
          </a:p>
        </p:txBody>
      </p:sp>
      <p:sp>
        <p:nvSpPr>
          <p:cNvPr id="31752" name="Text Box 8"/>
          <p:cNvSpPr txBox="1">
            <a:spLocks noChangeArrowheads="1"/>
          </p:cNvSpPr>
          <p:nvPr/>
        </p:nvSpPr>
        <p:spPr bwMode="auto">
          <a:xfrm>
            <a:off x="304800" y="3124200"/>
            <a:ext cx="2819400" cy="1323975"/>
          </a:xfrm>
          <a:prstGeom prst="rect">
            <a:avLst/>
          </a:prstGeom>
          <a:noFill/>
          <a:ln w="9525">
            <a:noFill/>
            <a:miter lim="800000"/>
            <a:headEnd/>
            <a:tailEnd/>
          </a:ln>
        </p:spPr>
        <p:txBody>
          <a:bodyPr>
            <a:spAutoFit/>
          </a:bodyPr>
          <a:lstStyle/>
          <a:p>
            <a:pPr algn="ctr">
              <a:spcBef>
                <a:spcPct val="50000"/>
              </a:spcBef>
            </a:pPr>
            <a:r>
              <a:rPr lang="en-US" sz="4000" b="1">
                <a:solidFill>
                  <a:srgbClr val="FFFF00"/>
                </a:solidFill>
              </a:rPr>
              <a:t>CREATES </a:t>
            </a:r>
            <a:r>
              <a:rPr lang="zh-CN" altLang="en-US" sz="4000" b="1">
                <a:solidFill>
                  <a:srgbClr val="FFFF00"/>
                </a:solidFill>
                <a:ea typeface="SimSun" pitchFamily="2" charset="-122"/>
              </a:rPr>
              <a:t>創造</a:t>
            </a:r>
            <a:endParaRPr lang="en-US" sz="4000" b="1">
              <a:solidFill>
                <a:srgbClr val="FFFF00"/>
              </a:solidFill>
            </a:endParaRPr>
          </a:p>
        </p:txBody>
      </p:sp>
      <p:sp>
        <p:nvSpPr>
          <p:cNvPr id="31753" name="Text Box 9"/>
          <p:cNvSpPr txBox="1">
            <a:spLocks noChangeArrowheads="1"/>
          </p:cNvSpPr>
          <p:nvPr/>
        </p:nvSpPr>
        <p:spPr bwMode="auto">
          <a:xfrm>
            <a:off x="6248400" y="3581400"/>
            <a:ext cx="2895600" cy="1323975"/>
          </a:xfrm>
          <a:prstGeom prst="rect">
            <a:avLst/>
          </a:prstGeom>
          <a:noFill/>
          <a:ln w="9525">
            <a:noFill/>
            <a:miter lim="800000"/>
            <a:headEnd/>
            <a:tailEnd/>
          </a:ln>
        </p:spPr>
        <p:txBody>
          <a:bodyPr>
            <a:spAutoFit/>
          </a:bodyPr>
          <a:lstStyle/>
          <a:p>
            <a:pPr algn="ctr">
              <a:spcBef>
                <a:spcPct val="50000"/>
              </a:spcBef>
            </a:pPr>
            <a:r>
              <a:rPr lang="en-US" sz="4000" b="1">
                <a:solidFill>
                  <a:srgbClr val="FFFF00"/>
                </a:solidFill>
              </a:rPr>
              <a:t>SUSTAINS </a:t>
            </a:r>
            <a:r>
              <a:rPr lang="zh-CN" altLang="en-US" sz="4000" b="1">
                <a:solidFill>
                  <a:srgbClr val="FFFF00"/>
                </a:solidFill>
                <a:ea typeface="SimSun" pitchFamily="2" charset="-122"/>
              </a:rPr>
              <a:t>維持照管</a:t>
            </a:r>
            <a:endParaRPr lang="en-US" sz="4000" b="1">
              <a:solidFill>
                <a:srgbClr val="FFFF00"/>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751"/>
                                        </p:tgtEl>
                                        <p:attrNameLst>
                                          <p:attrName>style.visibility</p:attrName>
                                        </p:attrNameLst>
                                      </p:cBhvr>
                                      <p:to>
                                        <p:strVal val="visible"/>
                                      </p:to>
                                    </p:set>
                                    <p:animEffect transition="in" filter="blinds(horizontal)">
                                      <p:cBhvr>
                                        <p:cTn id="7" dur="500"/>
                                        <p:tgtEl>
                                          <p:spTgt spid="3175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1752"/>
                                        </p:tgtEl>
                                        <p:attrNameLst>
                                          <p:attrName>style.visibility</p:attrName>
                                        </p:attrNameLst>
                                      </p:cBhvr>
                                      <p:to>
                                        <p:strVal val="visible"/>
                                      </p:to>
                                    </p:set>
                                    <p:animEffect transition="in" filter="blinds(horizontal)">
                                      <p:cBhvr>
                                        <p:cTn id="12" dur="500"/>
                                        <p:tgtEl>
                                          <p:spTgt spid="3175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1753"/>
                                        </p:tgtEl>
                                        <p:attrNameLst>
                                          <p:attrName>style.visibility</p:attrName>
                                        </p:attrNameLst>
                                      </p:cBhvr>
                                      <p:to>
                                        <p:strVal val="visible"/>
                                      </p:to>
                                    </p:set>
                                    <p:animEffect transition="in" filter="blinds(horizontal)">
                                      <p:cBhvr>
                                        <p:cTn id="17" dur="500"/>
                                        <p:tgtEl>
                                          <p:spTgt spid="317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1" grpId="0"/>
      <p:bldP spid="31752" grpId="0"/>
      <p:bldP spid="3175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76200"/>
            <a:ext cx="8229600" cy="927100"/>
          </a:xfrm>
        </p:spPr>
        <p:txBody>
          <a:bodyPr/>
          <a:lstStyle/>
          <a:p>
            <a:pPr algn="ctr" eaLnBrk="1" hangingPunct="1"/>
            <a:r>
              <a:rPr lang="en-US" sz="5400" b="1" smtClean="0">
                <a:effectLst/>
              </a:rPr>
              <a:t>1 Corinthians </a:t>
            </a:r>
            <a:r>
              <a:rPr lang="zh-CN" altLang="en-US" sz="5400" b="1" smtClean="0">
                <a:effectLst/>
                <a:ea typeface="SimSun" pitchFamily="2" charset="-122"/>
              </a:rPr>
              <a:t>林前</a:t>
            </a:r>
            <a:r>
              <a:rPr lang="en-US" sz="5400" b="1" smtClean="0">
                <a:effectLst/>
              </a:rPr>
              <a:t>8:6</a:t>
            </a:r>
          </a:p>
        </p:txBody>
      </p:sp>
      <p:sp>
        <p:nvSpPr>
          <p:cNvPr id="70659" name="Rectangle 3"/>
          <p:cNvSpPr>
            <a:spLocks noGrp="1" noChangeArrowheads="1"/>
          </p:cNvSpPr>
          <p:nvPr>
            <p:ph type="body" idx="1"/>
          </p:nvPr>
        </p:nvSpPr>
        <p:spPr>
          <a:xfrm>
            <a:off x="457200" y="1066800"/>
            <a:ext cx="8229600" cy="4648200"/>
          </a:xfrm>
        </p:spPr>
        <p:txBody>
          <a:bodyPr/>
          <a:lstStyle/>
          <a:p>
            <a:pPr eaLnBrk="1" hangingPunct="1">
              <a:buFontTx/>
              <a:buNone/>
              <a:defRPr/>
            </a:pPr>
            <a:r>
              <a:rPr lang="en-US" sz="3600" smtClean="0">
                <a:solidFill>
                  <a:srgbClr val="FFFF00"/>
                </a:solidFill>
                <a:effectLst/>
              </a:rPr>
              <a:t>yet for us there is but one God, the Father, </a:t>
            </a:r>
            <a:r>
              <a:rPr lang="en-US" sz="3600" b="1" smtClean="0">
                <a:solidFill>
                  <a:srgbClr val="FFFF00"/>
                </a:solidFill>
                <a:effectLst/>
              </a:rPr>
              <a:t>from</a:t>
            </a:r>
            <a:r>
              <a:rPr lang="en-US" sz="3600" smtClean="0">
                <a:solidFill>
                  <a:srgbClr val="FFFF00"/>
                </a:solidFill>
                <a:effectLst/>
              </a:rPr>
              <a:t> whom are all things, and we for Him; and one Lord, Jesus Christ, by whom are all things, and we</a:t>
            </a:r>
            <a:r>
              <a:rPr lang="en-US" sz="3600" i="1" smtClean="0">
                <a:solidFill>
                  <a:srgbClr val="FFFF00"/>
                </a:solidFill>
                <a:effectLst/>
              </a:rPr>
              <a:t> </a:t>
            </a:r>
            <a:r>
              <a:rPr lang="en-US" sz="3600" smtClean="0">
                <a:solidFill>
                  <a:srgbClr val="FFFF00"/>
                </a:solidFill>
                <a:effectLst/>
              </a:rPr>
              <a:t>through Him.</a:t>
            </a:r>
          </a:p>
          <a:p>
            <a:pPr eaLnBrk="1" hangingPunct="1">
              <a:buFontTx/>
              <a:buNone/>
              <a:defRPr/>
            </a:pPr>
            <a:r>
              <a:rPr lang="zh-TW" altLang="en-US" sz="3600" smtClean="0">
                <a:ea typeface="PMingLiU" pitchFamily="18" charset="-120"/>
              </a:rPr>
              <a:t>然而我們只有一位</a:t>
            </a:r>
            <a:r>
              <a:rPr lang="zh-TW" altLang="en-US" sz="3600" smtClean="0">
                <a:solidFill>
                  <a:srgbClr val="FF0000"/>
                </a:solidFill>
                <a:effectLst>
                  <a:outerShdw blurRad="38100" dist="38100" dir="2700000" algn="tl">
                    <a:srgbClr val="FFFFFF"/>
                  </a:outerShdw>
                </a:effectLst>
                <a:ea typeface="PMingLiU" pitchFamily="18" charset="-120"/>
              </a:rPr>
              <a:t>神</a:t>
            </a:r>
            <a:r>
              <a:rPr lang="zh-TW" altLang="en-US" sz="3600" smtClean="0">
                <a:ea typeface="PMingLiU" pitchFamily="18" charset="-120"/>
              </a:rPr>
              <a:t>，就是</a:t>
            </a:r>
            <a:r>
              <a:rPr lang="zh-TW" altLang="en-US" sz="3600" smtClean="0">
                <a:solidFill>
                  <a:srgbClr val="FF0000"/>
                </a:solidFill>
                <a:effectLst>
                  <a:outerShdw blurRad="38100" dist="38100" dir="2700000" algn="tl">
                    <a:srgbClr val="FFFFFF"/>
                  </a:outerShdw>
                </a:effectLst>
                <a:ea typeface="PMingLiU" pitchFamily="18" charset="-120"/>
              </a:rPr>
              <a:t>父</a:t>
            </a:r>
            <a:r>
              <a:rPr lang="zh-TW" altLang="en-US" sz="3600" smtClean="0">
                <a:ea typeface="PMingLiU" pitchFamily="18" charset="-120"/>
              </a:rPr>
              <a:t>，萬物都</a:t>
            </a:r>
            <a:r>
              <a:rPr lang="zh-TW" altLang="en-US" sz="3600" b="1" smtClean="0">
                <a:ea typeface="PMingLiU" pitchFamily="18" charset="-120"/>
              </a:rPr>
              <a:t>本於</a:t>
            </a:r>
            <a:r>
              <a:rPr lang="zh-TW" altLang="en-US" sz="3600" smtClean="0">
                <a:solidFill>
                  <a:srgbClr val="FF0000"/>
                </a:solidFill>
                <a:effectLst>
                  <a:outerShdw blurRad="38100" dist="38100" dir="2700000" algn="tl">
                    <a:srgbClr val="FFFFFF"/>
                  </a:outerShdw>
                </a:effectLst>
                <a:ea typeface="PMingLiU" pitchFamily="18" charset="-120"/>
              </a:rPr>
              <a:t>他</a:t>
            </a:r>
            <a:r>
              <a:rPr lang="zh-TW" altLang="en-US" sz="3600" smtClean="0">
                <a:ea typeface="PMingLiU" pitchFamily="18" charset="-120"/>
              </a:rPr>
              <a:t>；我們也</a:t>
            </a:r>
            <a:r>
              <a:rPr lang="zh-TW" altLang="en-US" sz="3600" b="1" smtClean="0">
                <a:effectLst/>
                <a:ea typeface="PMingLiU" pitchFamily="18" charset="-120"/>
              </a:rPr>
              <a:t>歸於</a:t>
            </a:r>
            <a:r>
              <a:rPr lang="zh-TW" altLang="en-US" sz="3600" smtClean="0">
                <a:solidFill>
                  <a:srgbClr val="FF0000"/>
                </a:solidFill>
                <a:effectLst>
                  <a:outerShdw blurRad="38100" dist="38100" dir="2700000" algn="tl">
                    <a:srgbClr val="FFFFFF"/>
                  </a:outerShdw>
                </a:effectLst>
                <a:ea typeface="PMingLiU" pitchFamily="18" charset="-120"/>
              </a:rPr>
              <a:t>他</a:t>
            </a:r>
            <a:r>
              <a:rPr lang="zh-TW" altLang="en-US" sz="3600" smtClean="0">
                <a:ea typeface="PMingLiU" pitchFamily="18" charset="-120"/>
              </a:rPr>
              <a:t>─並有一位</a:t>
            </a:r>
            <a:r>
              <a:rPr lang="zh-TW" altLang="en-US" sz="3600" smtClean="0">
                <a:solidFill>
                  <a:srgbClr val="FFFF00"/>
                </a:solidFill>
                <a:effectLst>
                  <a:outerShdw blurRad="38100" dist="38100" dir="2700000" algn="tl">
                    <a:srgbClr val="FFFFFF"/>
                  </a:outerShdw>
                </a:effectLst>
                <a:ea typeface="PMingLiU" pitchFamily="18" charset="-120"/>
              </a:rPr>
              <a:t>主</a:t>
            </a:r>
            <a:r>
              <a:rPr lang="zh-CN" altLang="en-US" sz="3600" smtClean="0">
                <a:solidFill>
                  <a:srgbClr val="FFFF00"/>
                </a:solidFill>
                <a:effectLst>
                  <a:outerShdw blurRad="38100" dist="38100" dir="2700000" algn="tl">
                    <a:srgbClr val="FFFFFF"/>
                  </a:outerShdw>
                </a:effectLst>
                <a:ea typeface="PMingLiU" pitchFamily="18" charset="-120"/>
              </a:rPr>
              <a:t>（耶和华）</a:t>
            </a:r>
            <a:r>
              <a:rPr lang="zh-TW" altLang="en-US" sz="3600" smtClean="0">
                <a:ea typeface="PMingLiU" pitchFamily="18" charset="-120"/>
              </a:rPr>
              <a:t>，就是</a:t>
            </a:r>
            <a:r>
              <a:rPr lang="zh-TW" altLang="en-US" sz="3600" smtClean="0">
                <a:solidFill>
                  <a:srgbClr val="FFFF00"/>
                </a:solidFill>
                <a:effectLst>
                  <a:outerShdw blurRad="38100" dist="38100" dir="2700000" algn="tl">
                    <a:srgbClr val="FFFFFF"/>
                  </a:outerShdw>
                </a:effectLst>
                <a:ea typeface="PMingLiU" pitchFamily="18" charset="-120"/>
              </a:rPr>
              <a:t>耶穌基督</a:t>
            </a:r>
            <a:r>
              <a:rPr lang="zh-TW" altLang="en-US" sz="3600" smtClean="0">
                <a:ea typeface="PMingLiU" pitchFamily="18" charset="-120"/>
              </a:rPr>
              <a:t>─萬物都是藉著</a:t>
            </a:r>
            <a:r>
              <a:rPr lang="zh-TW" altLang="en-US" sz="3600" smtClean="0">
                <a:solidFill>
                  <a:srgbClr val="FFFF00"/>
                </a:solidFill>
                <a:effectLst>
                  <a:outerShdw blurRad="38100" dist="38100" dir="2700000" algn="tl">
                    <a:srgbClr val="FFFFFF"/>
                  </a:outerShdw>
                </a:effectLst>
                <a:ea typeface="PMingLiU" pitchFamily="18" charset="-120"/>
              </a:rPr>
              <a:t>他</a:t>
            </a:r>
            <a:r>
              <a:rPr lang="zh-TW" altLang="en-US" sz="3600" smtClean="0">
                <a:ea typeface="PMingLiU" pitchFamily="18" charset="-120"/>
              </a:rPr>
              <a:t>有的；我們也是藉著</a:t>
            </a:r>
            <a:r>
              <a:rPr lang="zh-TW" altLang="en-US" sz="3600" smtClean="0">
                <a:solidFill>
                  <a:srgbClr val="FFFF00"/>
                </a:solidFill>
                <a:effectLst>
                  <a:outerShdw blurRad="38100" dist="38100" dir="2700000" algn="tl">
                    <a:srgbClr val="FFFFFF"/>
                  </a:outerShdw>
                </a:effectLst>
                <a:ea typeface="PMingLiU" pitchFamily="18" charset="-120"/>
              </a:rPr>
              <a:t>他</a:t>
            </a:r>
            <a:r>
              <a:rPr lang="zh-TW" altLang="en-US" sz="3600" smtClean="0">
                <a:ea typeface="PMingLiU" pitchFamily="18" charset="-120"/>
              </a:rPr>
              <a:t>有的。</a:t>
            </a:r>
            <a:endParaRPr lang="en-US" sz="3600" smtClean="0">
              <a:solidFill>
                <a:srgbClr val="FFFF00"/>
              </a:solidFill>
              <a:effectLst/>
            </a:endParaRPr>
          </a:p>
          <a:p>
            <a:pPr eaLnBrk="1" hangingPunct="1">
              <a:buFontTx/>
              <a:buNone/>
              <a:defRPr/>
            </a:pPr>
            <a:endParaRPr lang="en-US" sz="3600" smtClean="0">
              <a:solidFill>
                <a:srgbClr val="FFFF00"/>
              </a:solidFill>
              <a:effectLst/>
            </a:endParaRPr>
          </a:p>
          <a:p>
            <a:pPr eaLnBrk="1" hangingPunct="1">
              <a:defRPr/>
            </a:pPr>
            <a:endParaRPr lang="en-US" sz="3600" smtClean="0">
              <a:solidFill>
                <a:srgbClr val="FFFF00"/>
              </a:solidFill>
              <a:effectLst>
                <a:outerShdw blurRad="38100" dist="38100" dir="2700000" algn="tl">
                  <a:srgbClr val="FFFFFF"/>
                </a:outerShdw>
              </a:effectLst>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84300"/>
          </a:xfrm>
        </p:spPr>
        <p:txBody>
          <a:bodyPr/>
          <a:lstStyle/>
          <a:p>
            <a:pPr eaLnBrk="1" hangingPunct="1">
              <a:defRPr/>
            </a:pPr>
            <a:r>
              <a:rPr lang="en-US" altLang="zh-CN" smtClean="0">
                <a:ea typeface="SimSun" pitchFamily="2" charset="-122"/>
              </a:rPr>
              <a:t>Isaiah</a:t>
            </a:r>
            <a:r>
              <a:rPr lang="zh-CN" altLang="en-US" smtClean="0">
                <a:ea typeface="SimSun" pitchFamily="2" charset="-122"/>
              </a:rPr>
              <a:t>以賽亞書</a:t>
            </a:r>
            <a:r>
              <a:rPr lang="en-US" altLang="zh-CN" smtClean="0">
                <a:ea typeface="SimSun" pitchFamily="2" charset="-122"/>
              </a:rPr>
              <a:t>40:12-13</a:t>
            </a:r>
            <a:endParaRPr lang="en-US" smtClean="0"/>
          </a:p>
        </p:txBody>
      </p:sp>
      <p:sp>
        <p:nvSpPr>
          <p:cNvPr id="3" name="Content Placeholder 2"/>
          <p:cNvSpPr>
            <a:spLocks noGrp="1"/>
          </p:cNvSpPr>
          <p:nvPr>
            <p:ph idx="1"/>
          </p:nvPr>
        </p:nvSpPr>
        <p:spPr>
          <a:xfrm>
            <a:off x="457200" y="1524000"/>
            <a:ext cx="8229600" cy="4876800"/>
          </a:xfrm>
        </p:spPr>
        <p:txBody>
          <a:bodyPr>
            <a:normAutofit/>
          </a:bodyPr>
          <a:lstStyle/>
          <a:p>
            <a:pPr eaLnBrk="1" hangingPunct="1">
              <a:lnSpc>
                <a:spcPct val="80000"/>
              </a:lnSpc>
              <a:buFontTx/>
              <a:buNone/>
              <a:defRPr/>
            </a:pPr>
            <a:r>
              <a:rPr lang="zh-TW" altLang="en-US" sz="4100" smtClean="0">
                <a:ea typeface="PMingLiU" pitchFamily="18" charset="-120"/>
              </a:rPr>
              <a:t>誰曾用手心量諸水，用手虎口量蒼天，</a:t>
            </a:r>
            <a:r>
              <a:rPr lang="en-US" sz="4100" smtClean="0"/>
              <a:t> Who hath measured the waters in the hollow of his hand, and meted out heaven with the span, </a:t>
            </a:r>
            <a:r>
              <a:rPr lang="en-US" altLang="zh-TW" sz="4100" smtClean="0">
                <a:ea typeface="PMingLiU" pitchFamily="18" charset="-120"/>
              </a:rPr>
              <a:t>…</a:t>
            </a:r>
          </a:p>
          <a:p>
            <a:pPr eaLnBrk="1" hangingPunct="1">
              <a:lnSpc>
                <a:spcPct val="80000"/>
              </a:lnSpc>
              <a:buFontTx/>
              <a:buNone/>
              <a:defRPr/>
            </a:pPr>
            <a:r>
              <a:rPr lang="zh-TW" altLang="en-US" sz="4100" smtClean="0">
                <a:ea typeface="PMingLiU" pitchFamily="18" charset="-120"/>
              </a:rPr>
              <a:t>誰曾指示</a:t>
            </a:r>
            <a:r>
              <a:rPr lang="zh-TW" altLang="en-US" sz="4100" smtClean="0">
                <a:solidFill>
                  <a:srgbClr val="00B050"/>
                </a:solidFill>
                <a:effectLst>
                  <a:outerShdw blurRad="38100" dist="38100" dir="2700000" algn="tl">
                    <a:srgbClr val="FFFFFF"/>
                  </a:outerShdw>
                </a:effectLst>
                <a:ea typeface="PMingLiU" pitchFamily="18" charset="-120"/>
              </a:rPr>
              <a:t>耶和華的靈</a:t>
            </a:r>
            <a:r>
              <a:rPr lang="zh-TW" altLang="en-US" sz="4100" smtClean="0">
                <a:ea typeface="PMingLiU" pitchFamily="18" charset="-120"/>
              </a:rPr>
              <a:t>，或作他的謀士指教</a:t>
            </a:r>
            <a:r>
              <a:rPr lang="zh-TW" altLang="en-US" sz="4100" smtClean="0">
                <a:solidFill>
                  <a:srgbClr val="00B050"/>
                </a:solidFill>
                <a:effectLst>
                  <a:outerShdw blurRad="38100" dist="38100" dir="2700000" algn="tl">
                    <a:srgbClr val="FFFFFF"/>
                  </a:outerShdw>
                </a:effectLst>
                <a:ea typeface="PMingLiU" pitchFamily="18" charset="-120"/>
              </a:rPr>
              <a:t>他</a:t>
            </a:r>
            <a:r>
              <a:rPr lang="zh-TW" altLang="en-US" sz="4100" smtClean="0">
                <a:ea typeface="PMingLiU" pitchFamily="18" charset="-120"/>
              </a:rPr>
              <a:t>呢？</a:t>
            </a:r>
            <a:r>
              <a:rPr lang="en-US" sz="4100" smtClean="0"/>
              <a:t> Who hath directed the </a:t>
            </a:r>
            <a:r>
              <a:rPr lang="en-US" sz="4100" smtClean="0">
                <a:solidFill>
                  <a:srgbClr val="00B050"/>
                </a:solidFill>
                <a:effectLst>
                  <a:outerShdw blurRad="38100" dist="38100" dir="2700000" algn="tl">
                    <a:srgbClr val="FFFFFF"/>
                  </a:outerShdw>
                </a:effectLst>
              </a:rPr>
              <a:t>Spirit of the LORD</a:t>
            </a:r>
            <a:r>
              <a:rPr lang="en-US" sz="4100" smtClean="0"/>
              <a:t>, or being his counselor hath taught </a:t>
            </a:r>
            <a:r>
              <a:rPr lang="en-US" sz="4100" smtClean="0">
                <a:solidFill>
                  <a:srgbClr val="00B050"/>
                </a:solidFill>
                <a:effectLst>
                  <a:outerShdw blurRad="38100" dist="38100" dir="2700000" algn="tl">
                    <a:srgbClr val="FFFFFF"/>
                  </a:outerShdw>
                </a:effectLst>
              </a:rPr>
              <a:t>him</a:t>
            </a:r>
            <a:r>
              <a:rPr lang="en-US" sz="4100" smtClean="0"/>
              <a:t>?</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5400" b="1" dirty="0" smtClean="0">
                <a:latin typeface="+mn-lt"/>
                <a:cs typeface="Aharoni" pitchFamily="2" charset="-79"/>
              </a:rPr>
              <a:t>Through </a:t>
            </a:r>
            <a:br>
              <a:rPr lang="en-US" sz="5400" b="1" dirty="0" smtClean="0">
                <a:latin typeface="+mn-lt"/>
                <a:cs typeface="Aharoni" pitchFamily="2" charset="-79"/>
              </a:rPr>
            </a:br>
            <a:r>
              <a:rPr lang="en-US" sz="5400" b="1" dirty="0" smtClean="0">
                <a:latin typeface="+mn-lt"/>
                <a:cs typeface="Aharoni" pitchFamily="2" charset="-79"/>
              </a:rPr>
              <a:t>Discipleship &amp; Evangelism</a:t>
            </a:r>
            <a:endParaRPr lang="en-US" sz="5400" b="1" dirty="0">
              <a:latin typeface="+mn-lt"/>
              <a:cs typeface="Aharoni" pitchFamily="2" charset="-79"/>
            </a:endParaRPr>
          </a:p>
        </p:txBody>
      </p:sp>
      <p:sp>
        <p:nvSpPr>
          <p:cNvPr id="2" name="Title 1"/>
          <p:cNvSpPr>
            <a:spLocks noGrp="1"/>
          </p:cNvSpPr>
          <p:nvPr>
            <p:ph type="title"/>
          </p:nvPr>
        </p:nvSpPr>
        <p:spPr/>
        <p:txBody>
          <a:bodyPr/>
          <a:lstStyle/>
          <a:p>
            <a:r>
              <a:rPr lang="en-US" dirty="0" smtClean="0"/>
              <a:t>Our Mission</a:t>
            </a:r>
            <a:endParaRPr lang="en-US" dirty="0"/>
          </a:p>
        </p:txBody>
      </p:sp>
      <p:pic>
        <p:nvPicPr>
          <p:cNvPr id="5"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6019800"/>
            <a:ext cx="1824446" cy="615283"/>
          </a:xfrm>
          <a:prstGeom prst="rect">
            <a:avLst/>
          </a:prstGeom>
        </p:spPr>
      </p:pic>
    </p:spTree>
    <p:extLst>
      <p:ext uri="{BB962C8B-B14F-4D97-AF65-F5344CB8AC3E}">
        <p14:creationId xmlns:p14="http://schemas.microsoft.com/office/powerpoint/2010/main" val="5509019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j0411432"/>
          <p:cNvPicPr>
            <a:picLocks noChangeAspect="1" noChangeArrowheads="1"/>
          </p:cNvPicPr>
          <p:nvPr/>
        </p:nvPicPr>
        <p:blipFill>
          <a:blip r:embed="rId3"/>
          <a:srcRect/>
          <a:stretch>
            <a:fillRect/>
          </a:stretch>
        </p:blipFill>
        <p:spPr bwMode="auto">
          <a:xfrm>
            <a:off x="1828800" y="838200"/>
            <a:ext cx="5662613" cy="4521200"/>
          </a:xfrm>
          <a:prstGeom prst="rect">
            <a:avLst/>
          </a:prstGeom>
          <a:noFill/>
          <a:ln w="9525">
            <a:noFill/>
            <a:miter lim="800000"/>
            <a:headEnd/>
            <a:tailEnd/>
          </a:ln>
        </p:spPr>
      </p:pic>
      <p:sp>
        <p:nvSpPr>
          <p:cNvPr id="19459" name="Text Box 3"/>
          <p:cNvSpPr txBox="1">
            <a:spLocks noChangeArrowheads="1"/>
          </p:cNvSpPr>
          <p:nvPr/>
        </p:nvSpPr>
        <p:spPr bwMode="auto">
          <a:xfrm>
            <a:off x="2667000" y="76200"/>
            <a:ext cx="3962400" cy="762000"/>
          </a:xfrm>
          <a:prstGeom prst="rect">
            <a:avLst/>
          </a:prstGeom>
          <a:noFill/>
          <a:ln w="9525">
            <a:noFill/>
            <a:miter lim="800000"/>
            <a:headEnd/>
            <a:tailEnd/>
          </a:ln>
        </p:spPr>
        <p:txBody>
          <a:bodyPr>
            <a:spAutoFit/>
          </a:bodyPr>
          <a:lstStyle/>
          <a:p>
            <a:pPr algn="ctr">
              <a:spcBef>
                <a:spcPct val="50000"/>
              </a:spcBef>
            </a:pPr>
            <a:r>
              <a:rPr lang="en-US" sz="4400" b="1"/>
              <a:t>FATHER </a:t>
            </a:r>
            <a:r>
              <a:rPr lang="zh-CN" altLang="en-US" sz="4400" b="1">
                <a:ea typeface="SimSun" pitchFamily="2" charset="-122"/>
              </a:rPr>
              <a:t>父</a:t>
            </a:r>
            <a:endParaRPr lang="en-US" sz="4400" b="1"/>
          </a:p>
        </p:txBody>
      </p:sp>
      <p:sp>
        <p:nvSpPr>
          <p:cNvPr id="19460" name="Text Box 4"/>
          <p:cNvSpPr txBox="1">
            <a:spLocks noChangeArrowheads="1"/>
          </p:cNvSpPr>
          <p:nvPr/>
        </p:nvSpPr>
        <p:spPr bwMode="auto">
          <a:xfrm>
            <a:off x="762000" y="2362200"/>
            <a:ext cx="1981200" cy="762000"/>
          </a:xfrm>
          <a:prstGeom prst="rect">
            <a:avLst/>
          </a:prstGeom>
          <a:noFill/>
          <a:ln w="9525">
            <a:noFill/>
            <a:miter lim="800000"/>
            <a:headEnd/>
            <a:tailEnd/>
          </a:ln>
        </p:spPr>
        <p:txBody>
          <a:bodyPr>
            <a:spAutoFit/>
          </a:bodyPr>
          <a:lstStyle/>
          <a:p>
            <a:pPr>
              <a:spcBef>
                <a:spcPct val="50000"/>
              </a:spcBef>
            </a:pPr>
            <a:r>
              <a:rPr lang="en-US" sz="4400" b="1"/>
              <a:t>SON</a:t>
            </a:r>
            <a:r>
              <a:rPr lang="zh-CN" altLang="en-US" sz="4400" b="1">
                <a:ea typeface="SimSun" pitchFamily="2" charset="-122"/>
              </a:rPr>
              <a:t>子</a:t>
            </a:r>
            <a:endParaRPr lang="en-US" sz="4400" b="1"/>
          </a:p>
        </p:txBody>
      </p:sp>
      <p:sp>
        <p:nvSpPr>
          <p:cNvPr id="33797" name="Text Box 5"/>
          <p:cNvSpPr txBox="1">
            <a:spLocks noChangeArrowheads="1"/>
          </p:cNvSpPr>
          <p:nvPr/>
        </p:nvSpPr>
        <p:spPr bwMode="auto">
          <a:xfrm>
            <a:off x="6096000" y="2133600"/>
            <a:ext cx="3048000" cy="1446213"/>
          </a:xfrm>
          <a:prstGeom prst="rect">
            <a:avLst/>
          </a:prstGeom>
          <a:noFill/>
          <a:ln w="9525">
            <a:noFill/>
            <a:miter lim="800000"/>
            <a:headEnd/>
            <a:tailEnd/>
          </a:ln>
          <a:effectLst/>
        </p:spPr>
        <p:txBody>
          <a:bodyPr>
            <a:spAutoFit/>
          </a:bodyPr>
          <a:lstStyle/>
          <a:p>
            <a:pPr>
              <a:spcBef>
                <a:spcPct val="50000"/>
              </a:spcBef>
              <a:defRPr/>
            </a:pPr>
            <a:r>
              <a:rPr lang="en-US" sz="4400" b="1">
                <a:effectLst>
                  <a:outerShdw blurRad="38100" dist="38100" dir="2700000" algn="tl">
                    <a:srgbClr val="010199"/>
                  </a:outerShdw>
                </a:effectLst>
              </a:rPr>
              <a:t>HOLY </a:t>
            </a:r>
            <a:r>
              <a:rPr lang="zh-CN" altLang="en-US" sz="4400" b="1">
                <a:effectLst>
                  <a:outerShdw blurRad="38100" dist="38100" dir="2700000" algn="tl">
                    <a:srgbClr val="010199"/>
                  </a:outerShdw>
                </a:effectLst>
                <a:ea typeface="SimSun" pitchFamily="2" charset="-122"/>
              </a:rPr>
              <a:t>聖靈</a:t>
            </a:r>
            <a:r>
              <a:rPr lang="en-US" sz="4400" b="1">
                <a:effectLst>
                  <a:outerShdw blurRad="38100" dist="38100" dir="2700000" algn="tl">
                    <a:srgbClr val="010199"/>
                  </a:outerShdw>
                </a:effectLst>
              </a:rPr>
              <a:t>SPIRIT</a:t>
            </a:r>
          </a:p>
        </p:txBody>
      </p:sp>
      <p:sp>
        <p:nvSpPr>
          <p:cNvPr id="19462" name="Text Box 6"/>
          <p:cNvSpPr txBox="1">
            <a:spLocks noChangeArrowheads="1"/>
          </p:cNvSpPr>
          <p:nvPr/>
        </p:nvSpPr>
        <p:spPr bwMode="auto">
          <a:xfrm>
            <a:off x="2819400" y="3048000"/>
            <a:ext cx="3276600" cy="762000"/>
          </a:xfrm>
          <a:prstGeom prst="rect">
            <a:avLst/>
          </a:prstGeom>
          <a:noFill/>
          <a:ln w="9525">
            <a:noFill/>
            <a:miter lim="800000"/>
            <a:headEnd/>
            <a:tailEnd/>
          </a:ln>
        </p:spPr>
        <p:txBody>
          <a:bodyPr>
            <a:spAutoFit/>
          </a:bodyPr>
          <a:lstStyle/>
          <a:p>
            <a:pPr algn="ctr">
              <a:spcBef>
                <a:spcPct val="50000"/>
              </a:spcBef>
            </a:pPr>
            <a:r>
              <a:rPr lang="en-US" sz="4400" b="1">
                <a:solidFill>
                  <a:schemeClr val="accent2"/>
                </a:solidFill>
              </a:rPr>
              <a:t>PRAYER</a:t>
            </a:r>
          </a:p>
        </p:txBody>
      </p:sp>
      <p:sp>
        <p:nvSpPr>
          <p:cNvPr id="33799" name="Text Box 7"/>
          <p:cNvSpPr txBox="1">
            <a:spLocks noChangeArrowheads="1"/>
          </p:cNvSpPr>
          <p:nvPr/>
        </p:nvSpPr>
        <p:spPr bwMode="auto">
          <a:xfrm>
            <a:off x="2667000" y="762000"/>
            <a:ext cx="3962400" cy="701675"/>
          </a:xfrm>
          <a:prstGeom prst="rect">
            <a:avLst/>
          </a:prstGeom>
          <a:noFill/>
          <a:ln w="9525">
            <a:noFill/>
            <a:miter lim="800000"/>
            <a:headEnd/>
            <a:tailEnd/>
          </a:ln>
        </p:spPr>
        <p:txBody>
          <a:bodyPr>
            <a:spAutoFit/>
          </a:bodyPr>
          <a:lstStyle/>
          <a:p>
            <a:pPr algn="ctr">
              <a:spcBef>
                <a:spcPct val="50000"/>
              </a:spcBef>
            </a:pPr>
            <a:r>
              <a:rPr lang="en-US" sz="4000" b="1">
                <a:solidFill>
                  <a:srgbClr val="FFFF00"/>
                </a:solidFill>
              </a:rPr>
              <a:t>FOCUS </a:t>
            </a:r>
            <a:r>
              <a:rPr lang="zh-CN" altLang="en-US" sz="4000" b="1">
                <a:solidFill>
                  <a:srgbClr val="FFFF00"/>
                </a:solidFill>
                <a:ea typeface="SimSun" pitchFamily="2" charset="-122"/>
              </a:rPr>
              <a:t>焦點</a:t>
            </a:r>
            <a:endParaRPr lang="en-US" sz="4000" b="1">
              <a:solidFill>
                <a:srgbClr val="FFFF00"/>
              </a:solidFill>
            </a:endParaRPr>
          </a:p>
        </p:txBody>
      </p:sp>
      <p:sp>
        <p:nvSpPr>
          <p:cNvPr id="33800" name="Text Box 8"/>
          <p:cNvSpPr txBox="1">
            <a:spLocks noChangeArrowheads="1"/>
          </p:cNvSpPr>
          <p:nvPr/>
        </p:nvSpPr>
        <p:spPr bwMode="auto">
          <a:xfrm>
            <a:off x="381000" y="3124200"/>
            <a:ext cx="2362200" cy="1938338"/>
          </a:xfrm>
          <a:prstGeom prst="rect">
            <a:avLst/>
          </a:prstGeom>
          <a:noFill/>
          <a:ln w="9525">
            <a:noFill/>
            <a:miter lim="800000"/>
            <a:headEnd/>
            <a:tailEnd/>
          </a:ln>
        </p:spPr>
        <p:txBody>
          <a:bodyPr>
            <a:spAutoFit/>
          </a:bodyPr>
          <a:lstStyle/>
          <a:p>
            <a:pPr>
              <a:spcBef>
                <a:spcPct val="50000"/>
              </a:spcBef>
            </a:pPr>
            <a:r>
              <a:rPr lang="en-US" sz="4000" b="1">
                <a:solidFill>
                  <a:srgbClr val="FFFF00"/>
                </a:solidFill>
              </a:rPr>
              <a:t>HIGH PRIEST </a:t>
            </a:r>
            <a:r>
              <a:rPr lang="zh-CN" altLang="en-US" sz="4000" b="1">
                <a:solidFill>
                  <a:srgbClr val="FFFF00"/>
                </a:solidFill>
                <a:ea typeface="SimSun" pitchFamily="2" charset="-122"/>
              </a:rPr>
              <a:t>大祭司</a:t>
            </a:r>
            <a:endParaRPr lang="en-US" sz="4000" b="1">
              <a:solidFill>
                <a:srgbClr val="FFFF00"/>
              </a:solidFill>
            </a:endParaRPr>
          </a:p>
        </p:txBody>
      </p:sp>
      <p:sp>
        <p:nvSpPr>
          <p:cNvPr id="33801" name="Text Box 9"/>
          <p:cNvSpPr txBox="1">
            <a:spLocks noChangeArrowheads="1"/>
          </p:cNvSpPr>
          <p:nvPr/>
        </p:nvSpPr>
        <p:spPr bwMode="auto">
          <a:xfrm>
            <a:off x="6477000" y="3581400"/>
            <a:ext cx="2667000" cy="1323975"/>
          </a:xfrm>
          <a:prstGeom prst="rect">
            <a:avLst/>
          </a:prstGeom>
          <a:noFill/>
          <a:ln w="9525">
            <a:noFill/>
            <a:miter lim="800000"/>
            <a:headEnd/>
            <a:tailEnd/>
          </a:ln>
        </p:spPr>
        <p:txBody>
          <a:bodyPr>
            <a:spAutoFit/>
          </a:bodyPr>
          <a:lstStyle/>
          <a:p>
            <a:pPr algn="ctr">
              <a:spcBef>
                <a:spcPct val="50000"/>
              </a:spcBef>
            </a:pPr>
            <a:r>
              <a:rPr lang="en-US" sz="4000" b="1">
                <a:solidFill>
                  <a:srgbClr val="FFFF00"/>
                </a:solidFill>
              </a:rPr>
              <a:t>CHANGES </a:t>
            </a:r>
            <a:r>
              <a:rPr lang="zh-CN" altLang="en-US" sz="4000" b="1">
                <a:solidFill>
                  <a:srgbClr val="FFFF00"/>
                </a:solidFill>
                <a:ea typeface="SimSun" pitchFamily="2" charset="-122"/>
              </a:rPr>
              <a:t>改變</a:t>
            </a:r>
            <a:endParaRPr lang="en-US" sz="4000" b="1">
              <a:solidFill>
                <a:srgbClr val="FFFF00"/>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799"/>
                                        </p:tgtEl>
                                        <p:attrNameLst>
                                          <p:attrName>style.visibility</p:attrName>
                                        </p:attrNameLst>
                                      </p:cBhvr>
                                      <p:to>
                                        <p:strVal val="visible"/>
                                      </p:to>
                                    </p:set>
                                    <p:animEffect transition="in" filter="blinds(horizontal)">
                                      <p:cBhvr>
                                        <p:cTn id="7" dur="500"/>
                                        <p:tgtEl>
                                          <p:spTgt spid="3379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3800"/>
                                        </p:tgtEl>
                                        <p:attrNameLst>
                                          <p:attrName>style.visibility</p:attrName>
                                        </p:attrNameLst>
                                      </p:cBhvr>
                                      <p:to>
                                        <p:strVal val="visible"/>
                                      </p:to>
                                    </p:set>
                                    <p:animEffect transition="in" filter="blinds(horizontal)">
                                      <p:cBhvr>
                                        <p:cTn id="12" dur="500"/>
                                        <p:tgtEl>
                                          <p:spTgt spid="3380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3801"/>
                                        </p:tgtEl>
                                        <p:attrNameLst>
                                          <p:attrName>style.visibility</p:attrName>
                                        </p:attrNameLst>
                                      </p:cBhvr>
                                      <p:to>
                                        <p:strVal val="visible"/>
                                      </p:to>
                                    </p:set>
                                    <p:animEffect transition="in" filter="blinds(horizontal)">
                                      <p:cBhvr>
                                        <p:cTn id="17" dur="500"/>
                                        <p:tgtEl>
                                          <p:spTgt spid="33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9" grpId="0"/>
      <p:bldP spid="33800" grpId="0"/>
      <p:bldP spid="3380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76200"/>
            <a:ext cx="8229600" cy="1155700"/>
          </a:xfrm>
        </p:spPr>
        <p:txBody>
          <a:bodyPr/>
          <a:lstStyle/>
          <a:p>
            <a:pPr algn="ctr" eaLnBrk="1" hangingPunct="1"/>
            <a:r>
              <a:rPr lang="en-US" sz="5400" b="1" smtClean="0">
                <a:effectLst/>
              </a:rPr>
              <a:t>John</a:t>
            </a:r>
            <a:r>
              <a:rPr lang="zh-CN" altLang="en-US" sz="5400" b="1" smtClean="0">
                <a:effectLst/>
                <a:ea typeface="SimSun" pitchFamily="2" charset="-122"/>
              </a:rPr>
              <a:t>約翰福音</a:t>
            </a:r>
            <a:r>
              <a:rPr lang="en-US" sz="5400" b="1" smtClean="0">
                <a:effectLst/>
              </a:rPr>
              <a:t> 4:23</a:t>
            </a:r>
          </a:p>
        </p:txBody>
      </p:sp>
      <p:sp>
        <p:nvSpPr>
          <p:cNvPr id="68611" name="Rectangle 3"/>
          <p:cNvSpPr>
            <a:spLocks noGrp="1" noChangeArrowheads="1"/>
          </p:cNvSpPr>
          <p:nvPr>
            <p:ph type="body" idx="1"/>
          </p:nvPr>
        </p:nvSpPr>
        <p:spPr>
          <a:xfrm>
            <a:off x="228600" y="1219200"/>
            <a:ext cx="8686800" cy="4648200"/>
          </a:xfrm>
        </p:spPr>
        <p:txBody>
          <a:bodyPr/>
          <a:lstStyle/>
          <a:p>
            <a:pPr eaLnBrk="1" hangingPunct="1">
              <a:buFontTx/>
              <a:buNone/>
              <a:defRPr/>
            </a:pPr>
            <a:r>
              <a:rPr lang="en-US" sz="4000" b="1" smtClean="0">
                <a:solidFill>
                  <a:srgbClr val="FFFF00"/>
                </a:solidFill>
                <a:effectLst/>
              </a:rPr>
              <a:t> "But an hour is coming, and now is, when the true worshipers shall worship the Father in spirit and truth; for such people the Father seeks to be His worshipers.” </a:t>
            </a:r>
            <a:r>
              <a:rPr lang="zh-TW" altLang="en-US" sz="4000" smtClean="0">
                <a:ea typeface="PMingLiU" pitchFamily="18" charset="-120"/>
              </a:rPr>
              <a:t>時候將到，如今就是了，那真正拜父的，要</a:t>
            </a:r>
            <a:r>
              <a:rPr lang="zh-CN" altLang="en-US" sz="4000" smtClean="0">
                <a:ea typeface="SimSun" pitchFamily="2" charset="-122"/>
              </a:rPr>
              <a:t>在圣</a:t>
            </a:r>
            <a:r>
              <a:rPr lang="zh-TW" altLang="en-US" sz="4000" smtClean="0">
                <a:ea typeface="PMingLiU" pitchFamily="18" charset="-120"/>
              </a:rPr>
              <a:t>靈和</a:t>
            </a:r>
            <a:r>
              <a:rPr lang="zh-CN" altLang="en-US" sz="4000" smtClean="0">
                <a:ea typeface="SimSun" pitchFamily="2" charset="-122"/>
              </a:rPr>
              <a:t>真理中</a:t>
            </a:r>
            <a:r>
              <a:rPr lang="zh-TW" altLang="en-US" sz="4000" smtClean="0">
                <a:ea typeface="PMingLiU" pitchFamily="18" charset="-120"/>
              </a:rPr>
              <a:t>拜他，因為父</a:t>
            </a:r>
            <a:r>
              <a:rPr lang="zh-CN" altLang="en-US" sz="4000" smtClean="0">
                <a:ea typeface="SimSun" pitchFamily="2" charset="-122"/>
              </a:rPr>
              <a:t>寻找</a:t>
            </a:r>
            <a:r>
              <a:rPr lang="zh-TW" altLang="en-US" sz="4000" smtClean="0">
                <a:ea typeface="PMingLiU" pitchFamily="18" charset="-120"/>
              </a:rPr>
              <a:t>這樣的人拜他。</a:t>
            </a:r>
            <a:endParaRPr lang="en-US" sz="4000" b="1" smtClean="0">
              <a:solidFill>
                <a:srgbClr val="FFFF00"/>
              </a:solidFill>
              <a:effectLst>
                <a:outerShdw blurRad="38100" dist="38100" dir="2700000" algn="tl">
                  <a:srgbClr val="FFFFFF"/>
                </a:outerShdw>
              </a:effectLst>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j0411432"/>
          <p:cNvPicPr>
            <a:picLocks noChangeAspect="1" noChangeArrowheads="1"/>
          </p:cNvPicPr>
          <p:nvPr/>
        </p:nvPicPr>
        <p:blipFill>
          <a:blip r:embed="rId3"/>
          <a:srcRect/>
          <a:stretch>
            <a:fillRect/>
          </a:stretch>
        </p:blipFill>
        <p:spPr bwMode="auto">
          <a:xfrm>
            <a:off x="1828800" y="838200"/>
            <a:ext cx="5662613" cy="4521200"/>
          </a:xfrm>
          <a:prstGeom prst="rect">
            <a:avLst/>
          </a:prstGeom>
          <a:noFill/>
          <a:ln w="9525">
            <a:noFill/>
            <a:miter lim="800000"/>
            <a:headEnd/>
            <a:tailEnd/>
          </a:ln>
        </p:spPr>
      </p:pic>
      <p:sp>
        <p:nvSpPr>
          <p:cNvPr id="21507" name="Text Box 3"/>
          <p:cNvSpPr txBox="1">
            <a:spLocks noChangeArrowheads="1"/>
          </p:cNvSpPr>
          <p:nvPr/>
        </p:nvSpPr>
        <p:spPr bwMode="auto">
          <a:xfrm>
            <a:off x="2743200" y="152400"/>
            <a:ext cx="3962400" cy="762000"/>
          </a:xfrm>
          <a:prstGeom prst="rect">
            <a:avLst/>
          </a:prstGeom>
          <a:noFill/>
          <a:ln w="9525">
            <a:noFill/>
            <a:miter lim="800000"/>
            <a:headEnd/>
            <a:tailEnd/>
          </a:ln>
        </p:spPr>
        <p:txBody>
          <a:bodyPr>
            <a:spAutoFit/>
          </a:bodyPr>
          <a:lstStyle/>
          <a:p>
            <a:pPr algn="ctr">
              <a:spcBef>
                <a:spcPct val="50000"/>
              </a:spcBef>
            </a:pPr>
            <a:r>
              <a:rPr lang="en-US" sz="4400" b="1"/>
              <a:t>FATHER </a:t>
            </a:r>
            <a:r>
              <a:rPr lang="zh-CN" altLang="en-US" sz="4400" b="1">
                <a:ea typeface="SimSun" pitchFamily="2" charset="-122"/>
              </a:rPr>
              <a:t>父</a:t>
            </a:r>
            <a:endParaRPr lang="en-US" sz="4400" b="1"/>
          </a:p>
        </p:txBody>
      </p:sp>
      <p:sp>
        <p:nvSpPr>
          <p:cNvPr id="21508" name="Text Box 4"/>
          <p:cNvSpPr txBox="1">
            <a:spLocks noChangeArrowheads="1"/>
          </p:cNvSpPr>
          <p:nvPr/>
        </p:nvSpPr>
        <p:spPr bwMode="auto">
          <a:xfrm>
            <a:off x="762000" y="2362200"/>
            <a:ext cx="1981200" cy="762000"/>
          </a:xfrm>
          <a:prstGeom prst="rect">
            <a:avLst/>
          </a:prstGeom>
          <a:noFill/>
          <a:ln w="9525">
            <a:noFill/>
            <a:miter lim="800000"/>
            <a:headEnd/>
            <a:tailEnd/>
          </a:ln>
        </p:spPr>
        <p:txBody>
          <a:bodyPr>
            <a:spAutoFit/>
          </a:bodyPr>
          <a:lstStyle/>
          <a:p>
            <a:pPr>
              <a:spcBef>
                <a:spcPct val="50000"/>
              </a:spcBef>
            </a:pPr>
            <a:r>
              <a:rPr lang="en-US" sz="4400" b="1"/>
              <a:t>SON</a:t>
            </a:r>
            <a:r>
              <a:rPr lang="zh-CN" altLang="en-US" sz="4400" b="1">
                <a:ea typeface="SimSun" pitchFamily="2" charset="-122"/>
              </a:rPr>
              <a:t>子</a:t>
            </a:r>
            <a:endParaRPr lang="en-US" sz="4400" b="1"/>
          </a:p>
        </p:txBody>
      </p:sp>
      <p:sp>
        <p:nvSpPr>
          <p:cNvPr id="21509" name="Text Box 5"/>
          <p:cNvSpPr txBox="1">
            <a:spLocks noChangeArrowheads="1"/>
          </p:cNvSpPr>
          <p:nvPr/>
        </p:nvSpPr>
        <p:spPr bwMode="auto">
          <a:xfrm>
            <a:off x="6172200" y="2209800"/>
            <a:ext cx="2971800" cy="1446213"/>
          </a:xfrm>
          <a:prstGeom prst="rect">
            <a:avLst/>
          </a:prstGeom>
          <a:noFill/>
          <a:ln w="9525">
            <a:noFill/>
            <a:miter lim="800000"/>
            <a:headEnd/>
            <a:tailEnd/>
          </a:ln>
        </p:spPr>
        <p:txBody>
          <a:bodyPr>
            <a:spAutoFit/>
          </a:bodyPr>
          <a:lstStyle/>
          <a:p>
            <a:pPr>
              <a:spcBef>
                <a:spcPct val="50000"/>
              </a:spcBef>
            </a:pPr>
            <a:r>
              <a:rPr lang="en-US" sz="4400" b="1"/>
              <a:t>HOLY</a:t>
            </a:r>
            <a:r>
              <a:rPr lang="zh-CN" altLang="en-US" sz="4400" b="1">
                <a:ea typeface="SimSun" pitchFamily="2" charset="-122"/>
              </a:rPr>
              <a:t>聖靈</a:t>
            </a:r>
            <a:r>
              <a:rPr lang="en-US" sz="4400" b="1"/>
              <a:t> SPIRIT</a:t>
            </a:r>
          </a:p>
        </p:txBody>
      </p:sp>
      <p:sp>
        <p:nvSpPr>
          <p:cNvPr id="21510" name="Text Box 6"/>
          <p:cNvSpPr txBox="1">
            <a:spLocks noChangeArrowheads="1"/>
          </p:cNvSpPr>
          <p:nvPr/>
        </p:nvSpPr>
        <p:spPr bwMode="auto">
          <a:xfrm>
            <a:off x="2819400" y="2590800"/>
            <a:ext cx="3276600" cy="1431925"/>
          </a:xfrm>
          <a:prstGeom prst="rect">
            <a:avLst/>
          </a:prstGeom>
          <a:noFill/>
          <a:ln w="9525">
            <a:noFill/>
            <a:miter lim="800000"/>
            <a:headEnd/>
            <a:tailEnd/>
          </a:ln>
        </p:spPr>
        <p:txBody>
          <a:bodyPr>
            <a:spAutoFit/>
          </a:bodyPr>
          <a:lstStyle/>
          <a:p>
            <a:pPr algn="ctr">
              <a:spcBef>
                <a:spcPct val="50000"/>
              </a:spcBef>
            </a:pPr>
            <a:r>
              <a:rPr lang="en-US" sz="4400" b="1">
                <a:solidFill>
                  <a:schemeClr val="accent2"/>
                </a:solidFill>
              </a:rPr>
              <a:t>THE CROSS</a:t>
            </a:r>
          </a:p>
        </p:txBody>
      </p:sp>
      <p:sp>
        <p:nvSpPr>
          <p:cNvPr id="35847" name="Text Box 7"/>
          <p:cNvSpPr txBox="1">
            <a:spLocks noChangeArrowheads="1"/>
          </p:cNvSpPr>
          <p:nvPr/>
        </p:nvSpPr>
        <p:spPr bwMode="auto">
          <a:xfrm>
            <a:off x="2514600" y="838200"/>
            <a:ext cx="4419600" cy="708025"/>
          </a:xfrm>
          <a:prstGeom prst="rect">
            <a:avLst/>
          </a:prstGeom>
          <a:noFill/>
          <a:ln w="9525">
            <a:noFill/>
            <a:miter lim="800000"/>
            <a:headEnd/>
            <a:tailEnd/>
          </a:ln>
        </p:spPr>
        <p:txBody>
          <a:bodyPr>
            <a:spAutoFit/>
          </a:bodyPr>
          <a:lstStyle/>
          <a:p>
            <a:pPr algn="ctr">
              <a:spcBef>
                <a:spcPct val="50000"/>
              </a:spcBef>
            </a:pPr>
            <a:r>
              <a:rPr lang="en-US" sz="4000" b="1">
                <a:solidFill>
                  <a:srgbClr val="FFFF00"/>
                </a:solidFill>
              </a:rPr>
              <a:t>LOVES US </a:t>
            </a:r>
            <a:r>
              <a:rPr lang="zh-CN" altLang="en-US" sz="4000" b="1">
                <a:solidFill>
                  <a:srgbClr val="FFFF00"/>
                </a:solidFill>
                <a:ea typeface="SimSun" pitchFamily="2" charset="-122"/>
              </a:rPr>
              <a:t>愛我們</a:t>
            </a:r>
            <a:endParaRPr lang="en-US" sz="4000" b="1">
              <a:solidFill>
                <a:srgbClr val="FFFF00"/>
              </a:solidFill>
            </a:endParaRPr>
          </a:p>
        </p:txBody>
      </p:sp>
      <p:sp>
        <p:nvSpPr>
          <p:cNvPr id="35848" name="Text Box 8"/>
          <p:cNvSpPr txBox="1">
            <a:spLocks noChangeArrowheads="1"/>
          </p:cNvSpPr>
          <p:nvPr/>
        </p:nvSpPr>
        <p:spPr bwMode="auto">
          <a:xfrm>
            <a:off x="381000" y="3124200"/>
            <a:ext cx="2362200" cy="1938338"/>
          </a:xfrm>
          <a:prstGeom prst="rect">
            <a:avLst/>
          </a:prstGeom>
          <a:noFill/>
          <a:ln w="9525">
            <a:noFill/>
            <a:miter lim="800000"/>
            <a:headEnd/>
            <a:tailEnd/>
          </a:ln>
        </p:spPr>
        <p:txBody>
          <a:bodyPr>
            <a:spAutoFit/>
          </a:bodyPr>
          <a:lstStyle/>
          <a:p>
            <a:pPr>
              <a:spcBef>
                <a:spcPct val="50000"/>
              </a:spcBef>
            </a:pPr>
            <a:r>
              <a:rPr lang="en-US" sz="4000" b="1">
                <a:solidFill>
                  <a:srgbClr val="FFFF00"/>
                </a:solidFill>
              </a:rPr>
              <a:t> LOVES FATHER </a:t>
            </a:r>
            <a:r>
              <a:rPr lang="zh-CN" altLang="en-US" sz="4000" b="1">
                <a:solidFill>
                  <a:srgbClr val="FFFF00"/>
                </a:solidFill>
                <a:ea typeface="SimSun" pitchFamily="2" charset="-122"/>
              </a:rPr>
              <a:t>愛父</a:t>
            </a:r>
            <a:endParaRPr lang="en-US" sz="4000" b="1">
              <a:solidFill>
                <a:srgbClr val="FFFF00"/>
              </a:solidFill>
            </a:endParaRPr>
          </a:p>
        </p:txBody>
      </p:sp>
      <p:sp>
        <p:nvSpPr>
          <p:cNvPr id="35849" name="Text Box 9"/>
          <p:cNvSpPr txBox="1">
            <a:spLocks noChangeArrowheads="1"/>
          </p:cNvSpPr>
          <p:nvPr/>
        </p:nvSpPr>
        <p:spPr bwMode="auto">
          <a:xfrm>
            <a:off x="6553200" y="3581400"/>
            <a:ext cx="2590800" cy="3170238"/>
          </a:xfrm>
          <a:prstGeom prst="rect">
            <a:avLst/>
          </a:prstGeom>
          <a:noFill/>
          <a:ln w="9525">
            <a:noFill/>
            <a:miter lim="800000"/>
            <a:headEnd/>
            <a:tailEnd/>
          </a:ln>
        </p:spPr>
        <p:txBody>
          <a:bodyPr>
            <a:spAutoFit/>
          </a:bodyPr>
          <a:lstStyle/>
          <a:p>
            <a:pPr algn="ctr">
              <a:spcBef>
                <a:spcPct val="50000"/>
              </a:spcBef>
            </a:pPr>
            <a:r>
              <a:rPr lang="en-US" sz="4000" b="1">
                <a:solidFill>
                  <a:srgbClr val="FFFF00"/>
                </a:solidFill>
              </a:rPr>
              <a:t>GIVES SENSE OF LOVE </a:t>
            </a:r>
            <a:r>
              <a:rPr lang="zh-CN" altLang="en-US" sz="4000" b="1">
                <a:solidFill>
                  <a:srgbClr val="FFFF00"/>
                </a:solidFill>
                <a:ea typeface="SimSun" pitchFamily="2" charset="-122"/>
              </a:rPr>
              <a:t>讓我們   感受到愛</a:t>
            </a:r>
            <a:endParaRPr lang="en-US" sz="4000" b="1">
              <a:solidFill>
                <a:srgbClr val="FFFF00"/>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847"/>
                                        </p:tgtEl>
                                        <p:attrNameLst>
                                          <p:attrName>style.visibility</p:attrName>
                                        </p:attrNameLst>
                                      </p:cBhvr>
                                      <p:to>
                                        <p:strVal val="visible"/>
                                      </p:to>
                                    </p:set>
                                    <p:animEffect transition="in" filter="blinds(horizontal)">
                                      <p:cBhvr>
                                        <p:cTn id="7" dur="500"/>
                                        <p:tgtEl>
                                          <p:spTgt spid="3584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5848"/>
                                        </p:tgtEl>
                                        <p:attrNameLst>
                                          <p:attrName>style.visibility</p:attrName>
                                        </p:attrNameLst>
                                      </p:cBhvr>
                                      <p:to>
                                        <p:strVal val="visible"/>
                                      </p:to>
                                    </p:set>
                                    <p:animEffect transition="in" filter="blinds(horizontal)">
                                      <p:cBhvr>
                                        <p:cTn id="12" dur="500"/>
                                        <p:tgtEl>
                                          <p:spTgt spid="3584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5849"/>
                                        </p:tgtEl>
                                        <p:attrNameLst>
                                          <p:attrName>style.visibility</p:attrName>
                                        </p:attrNameLst>
                                      </p:cBhvr>
                                      <p:to>
                                        <p:strVal val="visible"/>
                                      </p:to>
                                    </p:set>
                                    <p:animEffect transition="in" filter="blinds(horizontal)">
                                      <p:cBhvr>
                                        <p:cTn id="17" dur="500"/>
                                        <p:tgtEl>
                                          <p:spTgt spid="358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7" grpId="0"/>
      <p:bldP spid="35848" grpId="0"/>
      <p:bldP spid="3584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200px-John_Owen_by_John_Greenhill">
            <a:hlinkClick r:id="rId2" tooltip="John Owen"/>
          </p:cNvPr>
          <p:cNvPicPr>
            <a:picLocks noChangeAspect="1" noChangeArrowheads="1"/>
          </p:cNvPicPr>
          <p:nvPr/>
        </p:nvPicPr>
        <p:blipFill>
          <a:blip r:embed="rId3"/>
          <a:srcRect b="23256"/>
          <a:stretch>
            <a:fillRect/>
          </a:stretch>
        </p:blipFill>
        <p:spPr bwMode="auto">
          <a:xfrm>
            <a:off x="6577013" y="4191000"/>
            <a:ext cx="2643187" cy="2514600"/>
          </a:xfrm>
          <a:prstGeom prst="rect">
            <a:avLst/>
          </a:prstGeom>
          <a:noFill/>
          <a:ln w="9525">
            <a:noFill/>
            <a:miter lim="800000"/>
            <a:headEnd/>
            <a:tailEnd/>
          </a:ln>
        </p:spPr>
      </p:pic>
      <p:sp>
        <p:nvSpPr>
          <p:cNvPr id="234498" name="Rectangle 2"/>
          <p:cNvSpPr>
            <a:spLocks noGrp="1" noChangeArrowheads="1"/>
          </p:cNvSpPr>
          <p:nvPr>
            <p:ph type="title"/>
          </p:nvPr>
        </p:nvSpPr>
        <p:spPr/>
        <p:txBody>
          <a:bodyPr/>
          <a:lstStyle/>
          <a:p>
            <a:pPr eaLnBrk="1" hangingPunct="1">
              <a:defRPr/>
            </a:pPr>
            <a:r>
              <a:rPr lang="en-US" sz="4000" smtClean="0">
                <a:solidFill>
                  <a:srgbClr val="FFFF00"/>
                </a:solidFill>
                <a:effectLst>
                  <a:outerShdw blurRad="38100" dist="38100" dir="2700000" algn="tl">
                    <a:srgbClr val="FFFFFF"/>
                  </a:outerShdw>
                </a:effectLst>
              </a:rPr>
              <a:t>John Owen, </a:t>
            </a:r>
            <a:r>
              <a:rPr lang="en-US" sz="4000" u="sng" smtClean="0">
                <a:solidFill>
                  <a:srgbClr val="FFFF00"/>
                </a:solidFill>
                <a:effectLst>
                  <a:outerShdw blurRad="38100" dist="38100" dir="2700000" algn="tl">
                    <a:srgbClr val="FFFFFF"/>
                  </a:outerShdw>
                </a:effectLst>
              </a:rPr>
              <a:t>Communion with the Triune God </a:t>
            </a:r>
            <a:r>
              <a:rPr lang="zh-CN" altLang="en-US" sz="4000" u="sng" smtClean="0">
                <a:solidFill>
                  <a:srgbClr val="FFFF00"/>
                </a:solidFill>
                <a:effectLst>
                  <a:outerShdw blurRad="38100" dist="38100" dir="2700000" algn="tl">
                    <a:srgbClr val="FFFFFF"/>
                  </a:outerShdw>
                </a:effectLst>
                <a:ea typeface="SimSun" pitchFamily="2" charset="-122"/>
              </a:rPr>
              <a:t>與三一神契通</a:t>
            </a:r>
            <a:r>
              <a:rPr lang="en-US" sz="4000" smtClean="0">
                <a:solidFill>
                  <a:srgbClr val="FFFF00"/>
                </a:solidFill>
                <a:effectLst>
                  <a:outerShdw blurRad="38100" dist="38100" dir="2700000" algn="tl">
                    <a:srgbClr val="FFFFFF"/>
                  </a:outerShdw>
                </a:effectLst>
              </a:rPr>
              <a:t> 1657</a:t>
            </a:r>
          </a:p>
        </p:txBody>
      </p:sp>
      <p:sp>
        <p:nvSpPr>
          <p:cNvPr id="234499" name="Rectangle 3"/>
          <p:cNvSpPr>
            <a:spLocks noGrp="1" noChangeArrowheads="1"/>
          </p:cNvSpPr>
          <p:nvPr>
            <p:ph type="body" idx="1"/>
          </p:nvPr>
        </p:nvSpPr>
        <p:spPr>
          <a:xfrm>
            <a:off x="228600" y="1905000"/>
            <a:ext cx="8915400" cy="4114800"/>
          </a:xfrm>
        </p:spPr>
        <p:txBody>
          <a:bodyPr/>
          <a:lstStyle/>
          <a:p>
            <a:pPr eaLnBrk="1" hangingPunct="1">
              <a:defRPr/>
            </a:pPr>
            <a:r>
              <a:rPr lang="en-US" smtClean="0">
                <a:solidFill>
                  <a:srgbClr val="FFFF00"/>
                </a:solidFill>
                <a:effectLst/>
              </a:rPr>
              <a:t>2 Corinthians 13:14 The grace of the Lord Jesus Christ, and the love of God, and the fellowship of the Holy Spirit, be with you all.</a:t>
            </a:r>
            <a:r>
              <a:rPr lang="zh-TW" altLang="en-US" smtClean="0">
                <a:ea typeface="PMingLiU" pitchFamily="18" charset="-120"/>
              </a:rPr>
              <a:t>願主耶穌基督的恩惠、神的慈愛、聖靈的感動</a:t>
            </a:r>
            <a:r>
              <a:rPr lang="zh-CN" altLang="en-US" smtClean="0">
                <a:ea typeface="SimSun" pitchFamily="2" charset="-122"/>
              </a:rPr>
              <a:t>（</a:t>
            </a:r>
            <a:r>
              <a:rPr lang="en-US" altLang="zh-CN" smtClean="0">
                <a:ea typeface="SimSun" pitchFamily="2" charset="-122"/>
              </a:rPr>
              <a:t>fellowship</a:t>
            </a:r>
            <a:r>
              <a:rPr lang="zh-CN" altLang="en-US" smtClean="0">
                <a:ea typeface="SimSun" pitchFamily="2" charset="-122"/>
              </a:rPr>
              <a:t>）</a:t>
            </a:r>
            <a:r>
              <a:rPr lang="zh-TW" altLang="en-US" smtClean="0">
                <a:ea typeface="PMingLiU" pitchFamily="18" charset="-120"/>
              </a:rPr>
              <a:t>，常與你們眾人同在！</a:t>
            </a:r>
            <a:endParaRPr lang="en-US" smtClean="0">
              <a:solidFill>
                <a:srgbClr val="FFFF00"/>
              </a:solidFill>
              <a:effectLst/>
            </a:endParaRPr>
          </a:p>
          <a:p>
            <a:pPr eaLnBrk="1" hangingPunct="1">
              <a:defRPr/>
            </a:pPr>
            <a:r>
              <a:rPr lang="en-US" smtClean="0">
                <a:solidFill>
                  <a:srgbClr val="FFFF00"/>
                </a:solidFill>
                <a:effectLst/>
              </a:rPr>
              <a:t>Ascribing sundry things unto the distinct Persons, it is </a:t>
            </a:r>
            <a:r>
              <a:rPr lang="en-US" i="1" smtClean="0">
                <a:solidFill>
                  <a:srgbClr val="FFFF00"/>
                </a:solidFill>
                <a:effectLst/>
              </a:rPr>
              <a:t>love </a:t>
            </a:r>
            <a:r>
              <a:rPr lang="en-US" smtClean="0">
                <a:solidFill>
                  <a:srgbClr val="FFFF00"/>
                </a:solidFill>
                <a:effectLst/>
              </a:rPr>
              <a:t>that he peculiarly assigns to the Father. </a:t>
            </a:r>
            <a:r>
              <a:rPr lang="zh-CN" altLang="en-US" smtClean="0">
                <a:solidFill>
                  <a:srgbClr val="FFFF00"/>
                </a:solidFill>
                <a:effectLst/>
                <a:ea typeface="SimSun" pitchFamily="2" charset="-122"/>
              </a:rPr>
              <a:t>各样美言归给神的不同位格，而保罗特别归给父神的是</a:t>
            </a:r>
            <a:r>
              <a:rPr lang="zh-CN" altLang="en-US" b="1" smtClean="0">
                <a:solidFill>
                  <a:srgbClr val="FFFF00"/>
                </a:solidFill>
                <a:effectLst/>
                <a:ea typeface="SimSun" pitchFamily="2" charset="-122"/>
              </a:rPr>
              <a:t>爱。</a:t>
            </a:r>
            <a:r>
              <a:rPr lang="en-US" smtClean="0">
                <a:solidFill>
                  <a:srgbClr val="FFFF00"/>
                </a:solidFill>
                <a:effectLst/>
              </a:rPr>
              <a:t> Page 108</a:t>
            </a:r>
          </a:p>
          <a:p>
            <a:pPr eaLnBrk="1" hangingPunct="1">
              <a:defRPr/>
            </a:pPr>
            <a:endParaRPr lang="en-US" smtClean="0">
              <a:solidFill>
                <a:srgbClr val="FFFF00"/>
              </a:solidFill>
              <a:effectLst/>
            </a:endParaRPr>
          </a:p>
          <a:p>
            <a:pPr eaLnBrk="1" hangingPunct="1">
              <a:defRPr/>
            </a:pPr>
            <a:endParaRPr lang="en-US" smtClean="0">
              <a:solidFill>
                <a:srgbClr val="FFFF00"/>
              </a:solidFill>
              <a:effectLst>
                <a:outerShdw blurRad="38100" dist="38100" dir="2700000" algn="tl">
                  <a:srgbClr val="FFFFFF"/>
                </a:outerShdw>
              </a:effectLst>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body" idx="1"/>
          </p:nvPr>
        </p:nvSpPr>
        <p:spPr>
          <a:xfrm>
            <a:off x="0" y="228600"/>
            <a:ext cx="9144000" cy="6248400"/>
          </a:xfrm>
        </p:spPr>
        <p:txBody>
          <a:bodyPr/>
          <a:lstStyle/>
          <a:p>
            <a:pPr eaLnBrk="1" hangingPunct="1">
              <a:buFontTx/>
              <a:buNone/>
              <a:defRPr/>
            </a:pPr>
            <a:r>
              <a:rPr lang="en-US" sz="2800" b="1" smtClean="0">
                <a:solidFill>
                  <a:srgbClr val="FFFF00"/>
                </a:solidFill>
                <a:effectLst/>
              </a:rPr>
              <a:t>John </a:t>
            </a:r>
            <a:r>
              <a:rPr lang="zh-CN" altLang="en-US" sz="2800" b="1" smtClean="0">
                <a:solidFill>
                  <a:srgbClr val="FFFF00"/>
                </a:solidFill>
                <a:effectLst/>
                <a:ea typeface="SimSun" pitchFamily="2" charset="-122"/>
              </a:rPr>
              <a:t>約翰</a:t>
            </a:r>
            <a:r>
              <a:rPr lang="en-US" sz="2800" b="1" smtClean="0">
                <a:solidFill>
                  <a:srgbClr val="FFFF00"/>
                </a:solidFill>
                <a:effectLst/>
              </a:rPr>
              <a:t>14:31 “but that the world may know that I love the Father, and as the Father gave Me commandment, even so I do. Arise, let us go from here.”</a:t>
            </a:r>
            <a:r>
              <a:rPr lang="zh-TW" altLang="en-US" sz="2800" smtClean="0">
                <a:ea typeface="PMingLiU" pitchFamily="18" charset="-120"/>
              </a:rPr>
              <a:t>人若愛我，就必遵守我的道；我父也必愛他，並且我們要到他那裡去，與他同住。</a:t>
            </a:r>
            <a:r>
              <a:rPr lang="en-US" altLang="zh-TW" sz="2800" smtClean="0">
                <a:ea typeface="PMingLiU" pitchFamily="18" charset="-120"/>
              </a:rPr>
              <a:t>…</a:t>
            </a:r>
            <a:r>
              <a:rPr lang="zh-TW" altLang="en-US" sz="2800" smtClean="0">
                <a:ea typeface="PMingLiU" pitchFamily="18" charset="-120"/>
              </a:rPr>
              <a:t>但要叫世人知道我愛父，並且父怎樣吩咐我，我就怎樣行。</a:t>
            </a:r>
            <a:endParaRPr lang="en-US" altLang="zh-TW" sz="2800" smtClean="0">
              <a:ea typeface="PMingLiU" pitchFamily="18" charset="-120"/>
            </a:endParaRPr>
          </a:p>
          <a:p>
            <a:pPr eaLnBrk="1" hangingPunct="1">
              <a:buFontTx/>
              <a:buNone/>
              <a:defRPr/>
            </a:pPr>
            <a:endParaRPr lang="en-US" sz="2800" b="1" smtClean="0">
              <a:solidFill>
                <a:srgbClr val="FFFF00"/>
              </a:solidFill>
              <a:effectLst/>
            </a:endParaRPr>
          </a:p>
          <a:p>
            <a:pPr eaLnBrk="1" hangingPunct="1">
              <a:buFontTx/>
              <a:buNone/>
              <a:defRPr/>
            </a:pPr>
            <a:r>
              <a:rPr lang="en-US" sz="2800" b="1" smtClean="0">
                <a:solidFill>
                  <a:srgbClr val="FFFF00"/>
                </a:solidFill>
                <a:effectLst/>
              </a:rPr>
              <a:t>John 13:1 Now before the Feast of the Passover, Jesus knowing that His hour had come that He should depart out of this world to the Father, having loved His own who were in the world, He loved them to the end.</a:t>
            </a:r>
            <a:r>
              <a:rPr lang="zh-TW" altLang="en-US" sz="2800" smtClean="0">
                <a:ea typeface="PMingLiU" pitchFamily="18" charset="-120"/>
              </a:rPr>
              <a:t>逾越節以前，耶穌知道自己離世歸父的時候到了。他既然愛世間屬自己的人，就愛他們到底。</a:t>
            </a:r>
            <a:endParaRPr lang="en-US" sz="2800" b="1" smtClean="0">
              <a:solidFill>
                <a:srgbClr val="FFFF00"/>
              </a:solidFill>
              <a:effectLst>
                <a:outerShdw blurRad="38100" dist="38100" dir="2700000" algn="tl">
                  <a:srgbClr val="FFFFFF"/>
                </a:outerShdw>
              </a:effectLst>
            </a:endParaRPr>
          </a:p>
        </p:txBody>
      </p:sp>
    </p:spTree>
  </p:cSld>
  <p:clrMapOvr>
    <a:masterClrMapping/>
  </p:clrMapOvr>
  <p:transition>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j0411432"/>
          <p:cNvPicPr>
            <a:picLocks noChangeAspect="1" noChangeArrowheads="1"/>
          </p:cNvPicPr>
          <p:nvPr/>
        </p:nvPicPr>
        <p:blipFill>
          <a:blip r:embed="rId3"/>
          <a:srcRect/>
          <a:stretch>
            <a:fillRect/>
          </a:stretch>
        </p:blipFill>
        <p:spPr bwMode="auto">
          <a:xfrm>
            <a:off x="1828800" y="838200"/>
            <a:ext cx="5662613" cy="4521200"/>
          </a:xfrm>
          <a:prstGeom prst="rect">
            <a:avLst/>
          </a:prstGeom>
          <a:noFill/>
          <a:ln w="9525">
            <a:noFill/>
            <a:miter lim="800000"/>
            <a:headEnd/>
            <a:tailEnd/>
          </a:ln>
        </p:spPr>
      </p:pic>
      <p:sp>
        <p:nvSpPr>
          <p:cNvPr id="24579" name="Text Box 3"/>
          <p:cNvSpPr txBox="1">
            <a:spLocks noChangeArrowheads="1"/>
          </p:cNvSpPr>
          <p:nvPr/>
        </p:nvSpPr>
        <p:spPr bwMode="auto">
          <a:xfrm>
            <a:off x="2667000" y="76200"/>
            <a:ext cx="3962400" cy="762000"/>
          </a:xfrm>
          <a:prstGeom prst="rect">
            <a:avLst/>
          </a:prstGeom>
          <a:noFill/>
          <a:ln w="9525">
            <a:noFill/>
            <a:miter lim="800000"/>
            <a:headEnd/>
            <a:tailEnd/>
          </a:ln>
        </p:spPr>
        <p:txBody>
          <a:bodyPr>
            <a:spAutoFit/>
          </a:bodyPr>
          <a:lstStyle/>
          <a:p>
            <a:pPr algn="ctr">
              <a:spcBef>
                <a:spcPct val="50000"/>
              </a:spcBef>
            </a:pPr>
            <a:r>
              <a:rPr lang="en-US" sz="4400" b="1"/>
              <a:t>FATHER </a:t>
            </a:r>
            <a:r>
              <a:rPr lang="zh-CN" altLang="en-US" sz="4400" b="1">
                <a:ea typeface="SimSun" pitchFamily="2" charset="-122"/>
              </a:rPr>
              <a:t>父</a:t>
            </a:r>
            <a:endParaRPr lang="en-US" sz="4400" b="1"/>
          </a:p>
        </p:txBody>
      </p:sp>
      <p:sp>
        <p:nvSpPr>
          <p:cNvPr id="92164" name="Text Box 4"/>
          <p:cNvSpPr txBox="1">
            <a:spLocks noChangeArrowheads="1"/>
          </p:cNvSpPr>
          <p:nvPr/>
        </p:nvSpPr>
        <p:spPr bwMode="auto">
          <a:xfrm>
            <a:off x="762000" y="2667000"/>
            <a:ext cx="1981200" cy="762000"/>
          </a:xfrm>
          <a:prstGeom prst="rect">
            <a:avLst/>
          </a:prstGeom>
          <a:noFill/>
          <a:ln w="9525">
            <a:noFill/>
            <a:miter lim="800000"/>
            <a:headEnd/>
            <a:tailEnd/>
          </a:ln>
          <a:effectLst/>
        </p:spPr>
        <p:txBody>
          <a:bodyPr>
            <a:spAutoFit/>
          </a:bodyPr>
          <a:lstStyle/>
          <a:p>
            <a:pPr>
              <a:spcBef>
                <a:spcPct val="50000"/>
              </a:spcBef>
              <a:defRPr/>
            </a:pPr>
            <a:r>
              <a:rPr lang="en-US" sz="4400" b="1">
                <a:effectLst>
                  <a:outerShdw blurRad="38100" dist="38100" dir="2700000" algn="tl">
                    <a:srgbClr val="010199"/>
                  </a:outerShdw>
                </a:effectLst>
              </a:rPr>
              <a:t>SON</a:t>
            </a:r>
            <a:r>
              <a:rPr lang="zh-CN" altLang="en-US" sz="4400" b="1">
                <a:effectLst>
                  <a:outerShdw blurRad="38100" dist="38100" dir="2700000" algn="tl">
                    <a:srgbClr val="010199"/>
                  </a:outerShdw>
                </a:effectLst>
                <a:ea typeface="SimSun" pitchFamily="2" charset="-122"/>
              </a:rPr>
              <a:t>子</a:t>
            </a:r>
            <a:endParaRPr lang="en-US" sz="4400" b="1">
              <a:effectLst>
                <a:outerShdw blurRad="38100" dist="38100" dir="2700000" algn="tl">
                  <a:srgbClr val="010199"/>
                </a:outerShdw>
              </a:effectLst>
            </a:endParaRPr>
          </a:p>
        </p:txBody>
      </p:sp>
      <p:sp>
        <p:nvSpPr>
          <p:cNvPr id="24581" name="Text Box 5"/>
          <p:cNvSpPr txBox="1">
            <a:spLocks noChangeArrowheads="1"/>
          </p:cNvSpPr>
          <p:nvPr/>
        </p:nvSpPr>
        <p:spPr bwMode="auto">
          <a:xfrm>
            <a:off x="6096000" y="2346325"/>
            <a:ext cx="3048000" cy="1446213"/>
          </a:xfrm>
          <a:prstGeom prst="rect">
            <a:avLst/>
          </a:prstGeom>
          <a:noFill/>
          <a:ln w="9525">
            <a:noFill/>
            <a:miter lim="800000"/>
            <a:headEnd/>
            <a:tailEnd/>
          </a:ln>
        </p:spPr>
        <p:txBody>
          <a:bodyPr>
            <a:spAutoFit/>
          </a:bodyPr>
          <a:lstStyle/>
          <a:p>
            <a:pPr>
              <a:spcBef>
                <a:spcPct val="50000"/>
              </a:spcBef>
            </a:pPr>
            <a:r>
              <a:rPr lang="en-US" sz="4400" b="1"/>
              <a:t>HOLY </a:t>
            </a:r>
            <a:r>
              <a:rPr lang="zh-CN" altLang="en-US" sz="4400" b="1">
                <a:ea typeface="SimSun" pitchFamily="2" charset="-122"/>
              </a:rPr>
              <a:t>聖靈</a:t>
            </a:r>
            <a:r>
              <a:rPr lang="en-US" sz="4400" b="1"/>
              <a:t> SPIRIT</a:t>
            </a:r>
          </a:p>
        </p:txBody>
      </p:sp>
      <p:sp>
        <p:nvSpPr>
          <p:cNvPr id="24582" name="Text Box 6"/>
          <p:cNvSpPr txBox="1">
            <a:spLocks noChangeArrowheads="1"/>
          </p:cNvSpPr>
          <p:nvPr/>
        </p:nvSpPr>
        <p:spPr bwMode="auto">
          <a:xfrm>
            <a:off x="2819400" y="2971800"/>
            <a:ext cx="3276600" cy="762000"/>
          </a:xfrm>
          <a:prstGeom prst="rect">
            <a:avLst/>
          </a:prstGeom>
          <a:noFill/>
          <a:ln w="9525">
            <a:noFill/>
            <a:miter lim="800000"/>
            <a:headEnd/>
            <a:tailEnd/>
          </a:ln>
        </p:spPr>
        <p:txBody>
          <a:bodyPr>
            <a:spAutoFit/>
          </a:bodyPr>
          <a:lstStyle/>
          <a:p>
            <a:pPr algn="ctr">
              <a:spcBef>
                <a:spcPct val="50000"/>
              </a:spcBef>
            </a:pPr>
            <a:r>
              <a:rPr lang="en-US" sz="4400" b="1">
                <a:solidFill>
                  <a:schemeClr val="accent2"/>
                </a:solidFill>
              </a:rPr>
              <a:t>Our Sin</a:t>
            </a:r>
          </a:p>
        </p:txBody>
      </p:sp>
      <p:sp>
        <p:nvSpPr>
          <p:cNvPr id="92167" name="Text Box 7"/>
          <p:cNvSpPr txBox="1">
            <a:spLocks noChangeArrowheads="1"/>
          </p:cNvSpPr>
          <p:nvPr/>
        </p:nvSpPr>
        <p:spPr bwMode="auto">
          <a:xfrm>
            <a:off x="2743200" y="762000"/>
            <a:ext cx="3962400" cy="701675"/>
          </a:xfrm>
          <a:prstGeom prst="rect">
            <a:avLst/>
          </a:prstGeom>
          <a:noFill/>
          <a:ln w="9525">
            <a:noFill/>
            <a:miter lim="800000"/>
            <a:headEnd/>
            <a:tailEnd/>
          </a:ln>
        </p:spPr>
        <p:txBody>
          <a:bodyPr>
            <a:spAutoFit/>
          </a:bodyPr>
          <a:lstStyle/>
          <a:p>
            <a:pPr algn="ctr">
              <a:spcBef>
                <a:spcPct val="50000"/>
              </a:spcBef>
            </a:pPr>
            <a:r>
              <a:rPr lang="en-US" sz="4000" b="1">
                <a:solidFill>
                  <a:srgbClr val="FFFF00"/>
                </a:solidFill>
              </a:rPr>
              <a:t>Satisfied </a:t>
            </a:r>
            <a:r>
              <a:rPr lang="zh-CN" altLang="en-US" sz="4000" b="1">
                <a:solidFill>
                  <a:srgbClr val="FFFF00"/>
                </a:solidFill>
                <a:ea typeface="SimSun" pitchFamily="2" charset="-122"/>
              </a:rPr>
              <a:t>滿意</a:t>
            </a:r>
            <a:endParaRPr lang="en-US" sz="4000" b="1">
              <a:solidFill>
                <a:srgbClr val="FFFF00"/>
              </a:solidFill>
            </a:endParaRPr>
          </a:p>
        </p:txBody>
      </p:sp>
      <p:sp>
        <p:nvSpPr>
          <p:cNvPr id="92168" name="Text Box 8"/>
          <p:cNvSpPr txBox="1">
            <a:spLocks noChangeArrowheads="1"/>
          </p:cNvSpPr>
          <p:nvPr/>
        </p:nvSpPr>
        <p:spPr bwMode="auto">
          <a:xfrm>
            <a:off x="-228600" y="3581400"/>
            <a:ext cx="3276600" cy="1323975"/>
          </a:xfrm>
          <a:prstGeom prst="rect">
            <a:avLst/>
          </a:prstGeom>
          <a:noFill/>
          <a:ln w="9525">
            <a:noFill/>
            <a:miter lim="800000"/>
            <a:headEnd/>
            <a:tailEnd/>
          </a:ln>
        </p:spPr>
        <p:txBody>
          <a:bodyPr>
            <a:spAutoFit/>
          </a:bodyPr>
          <a:lstStyle/>
          <a:p>
            <a:pPr algn="ctr">
              <a:spcBef>
                <a:spcPct val="50000"/>
              </a:spcBef>
            </a:pPr>
            <a:r>
              <a:rPr lang="en-US" sz="4000" b="1">
                <a:solidFill>
                  <a:srgbClr val="FFFF00"/>
                </a:solidFill>
              </a:rPr>
              <a:t> Propitiates </a:t>
            </a:r>
            <a:r>
              <a:rPr lang="zh-CN" altLang="en-US" sz="4000" b="1">
                <a:solidFill>
                  <a:srgbClr val="FFFF00"/>
                </a:solidFill>
                <a:ea typeface="SimSun" pitchFamily="2" charset="-122"/>
              </a:rPr>
              <a:t>使父滿意</a:t>
            </a:r>
            <a:endParaRPr lang="en-US" sz="4000" b="1">
              <a:solidFill>
                <a:srgbClr val="FFFF00"/>
              </a:solidFill>
            </a:endParaRPr>
          </a:p>
        </p:txBody>
      </p:sp>
      <p:sp>
        <p:nvSpPr>
          <p:cNvPr id="92169" name="Text Box 9"/>
          <p:cNvSpPr txBox="1">
            <a:spLocks noChangeArrowheads="1"/>
          </p:cNvSpPr>
          <p:nvPr/>
        </p:nvSpPr>
        <p:spPr bwMode="auto">
          <a:xfrm>
            <a:off x="6705600" y="3581400"/>
            <a:ext cx="2438400" cy="1323975"/>
          </a:xfrm>
          <a:prstGeom prst="rect">
            <a:avLst/>
          </a:prstGeom>
          <a:noFill/>
          <a:ln w="9525">
            <a:noFill/>
            <a:miter lim="800000"/>
            <a:headEnd/>
            <a:tailEnd/>
          </a:ln>
        </p:spPr>
        <p:txBody>
          <a:bodyPr>
            <a:spAutoFit/>
          </a:bodyPr>
          <a:lstStyle/>
          <a:p>
            <a:pPr algn="ctr">
              <a:spcBef>
                <a:spcPct val="50000"/>
              </a:spcBef>
            </a:pPr>
            <a:r>
              <a:rPr lang="en-US" sz="4000" b="1">
                <a:solidFill>
                  <a:srgbClr val="FFFF00"/>
                </a:solidFill>
              </a:rPr>
              <a:t>Pained </a:t>
            </a:r>
            <a:r>
              <a:rPr lang="zh-CN" altLang="en-US" sz="4000" b="1">
                <a:solidFill>
                  <a:srgbClr val="FFFF00"/>
                </a:solidFill>
                <a:ea typeface="SimSun" pitchFamily="2" charset="-122"/>
              </a:rPr>
              <a:t>嘆息</a:t>
            </a:r>
            <a:endParaRPr lang="en-US" sz="4000" b="1">
              <a:solidFill>
                <a:srgbClr val="FFFF00"/>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2167"/>
                                        </p:tgtEl>
                                        <p:attrNameLst>
                                          <p:attrName>style.visibility</p:attrName>
                                        </p:attrNameLst>
                                      </p:cBhvr>
                                      <p:to>
                                        <p:strVal val="visible"/>
                                      </p:to>
                                    </p:set>
                                    <p:animEffect transition="in" filter="blinds(horizontal)">
                                      <p:cBhvr>
                                        <p:cTn id="7" dur="500"/>
                                        <p:tgtEl>
                                          <p:spTgt spid="9216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2168"/>
                                        </p:tgtEl>
                                        <p:attrNameLst>
                                          <p:attrName>style.visibility</p:attrName>
                                        </p:attrNameLst>
                                      </p:cBhvr>
                                      <p:to>
                                        <p:strVal val="visible"/>
                                      </p:to>
                                    </p:set>
                                    <p:animEffect transition="in" filter="blinds(horizontal)">
                                      <p:cBhvr>
                                        <p:cTn id="12" dur="500"/>
                                        <p:tgtEl>
                                          <p:spTgt spid="9216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2169"/>
                                        </p:tgtEl>
                                        <p:attrNameLst>
                                          <p:attrName>style.visibility</p:attrName>
                                        </p:attrNameLst>
                                      </p:cBhvr>
                                      <p:to>
                                        <p:strVal val="visible"/>
                                      </p:to>
                                    </p:set>
                                    <p:animEffect transition="in" filter="blinds(horizontal)">
                                      <p:cBhvr>
                                        <p:cTn id="17" dur="500"/>
                                        <p:tgtEl>
                                          <p:spTgt spid="92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7" grpId="0"/>
      <p:bldP spid="92168" grpId="0"/>
      <p:bldP spid="9216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ChangeArrowheads="1"/>
          </p:cNvSpPr>
          <p:nvPr/>
        </p:nvSpPr>
        <p:spPr bwMode="auto">
          <a:xfrm>
            <a:off x="152400" y="73025"/>
            <a:ext cx="8991600" cy="3416300"/>
          </a:xfrm>
          <a:prstGeom prst="rect">
            <a:avLst/>
          </a:prstGeom>
          <a:noFill/>
          <a:ln w="9525">
            <a:noFill/>
            <a:miter lim="800000"/>
            <a:headEnd/>
            <a:tailEnd/>
          </a:ln>
        </p:spPr>
        <p:txBody>
          <a:bodyPr>
            <a:spAutoFit/>
          </a:bodyPr>
          <a:lstStyle/>
          <a:p>
            <a:r>
              <a:rPr lang="en-US" sz="3600" b="1">
                <a:solidFill>
                  <a:srgbClr val="FFFF00"/>
                </a:solidFill>
              </a:rPr>
              <a:t>Revelation 5:6 And I saw between the throne (with the four living creatures) and the elders a Lamb permanently standing, like one having been slain,</a:t>
            </a:r>
            <a:r>
              <a:rPr lang="zh-TW" altLang="en-US" sz="3600">
                <a:ea typeface="PMingLiU" pitchFamily="18" charset="-120"/>
              </a:rPr>
              <a:t>我又看見寶座</a:t>
            </a:r>
            <a:r>
              <a:rPr lang="zh-CN" altLang="en-US" sz="3600">
                <a:ea typeface="SimSun" pitchFamily="2" charset="-122"/>
              </a:rPr>
              <a:t>（</a:t>
            </a:r>
            <a:r>
              <a:rPr lang="zh-TW" altLang="en-US" sz="3600">
                <a:ea typeface="PMingLiU" pitchFamily="18" charset="-120"/>
              </a:rPr>
              <a:t>與四活物</a:t>
            </a:r>
            <a:r>
              <a:rPr lang="zh-CN" altLang="en-US" sz="3600">
                <a:ea typeface="SimSun" pitchFamily="2" charset="-122"/>
              </a:rPr>
              <a:t>）与</a:t>
            </a:r>
            <a:r>
              <a:rPr lang="zh-TW" altLang="en-US" sz="3600">
                <a:ea typeface="PMingLiU" pitchFamily="18" charset="-120"/>
              </a:rPr>
              <a:t>長老之</a:t>
            </a:r>
            <a:r>
              <a:rPr lang="zh-CN" altLang="en-US" sz="3600">
                <a:ea typeface="SimSun" pitchFamily="2" charset="-122"/>
              </a:rPr>
              <a:t>间</a:t>
            </a:r>
            <a:r>
              <a:rPr lang="zh-TW" altLang="en-US" sz="3600">
                <a:ea typeface="PMingLiU" pitchFamily="18" charset="-120"/>
              </a:rPr>
              <a:t>有羔羊站立，像是被殺過的，</a:t>
            </a:r>
            <a:endParaRPr lang="en-US" sz="3600" b="1">
              <a:solidFill>
                <a:srgbClr val="FFFF00"/>
              </a:solidFill>
            </a:endParaRPr>
          </a:p>
        </p:txBody>
      </p:sp>
      <p:sp>
        <p:nvSpPr>
          <p:cNvPr id="25603" name="Rectangle 6"/>
          <p:cNvSpPr>
            <a:spLocks noChangeArrowheads="1"/>
          </p:cNvSpPr>
          <p:nvPr/>
        </p:nvSpPr>
        <p:spPr bwMode="auto">
          <a:xfrm>
            <a:off x="228600" y="3733800"/>
            <a:ext cx="8915400" cy="3694113"/>
          </a:xfrm>
          <a:prstGeom prst="rect">
            <a:avLst/>
          </a:prstGeom>
          <a:noFill/>
          <a:ln w="9525">
            <a:noFill/>
            <a:miter lim="800000"/>
            <a:headEnd/>
            <a:tailEnd/>
          </a:ln>
        </p:spPr>
        <p:txBody>
          <a:bodyPr>
            <a:spAutoFit/>
          </a:bodyPr>
          <a:lstStyle/>
          <a:p>
            <a:pPr>
              <a:spcBef>
                <a:spcPct val="50000"/>
              </a:spcBef>
            </a:pPr>
            <a:r>
              <a:rPr lang="en-US" sz="3600" b="1">
                <a:solidFill>
                  <a:srgbClr val="FFFF00"/>
                </a:solidFill>
              </a:rPr>
              <a:t>Ephesians 4:30 And all of you stop paining the Holy Spirit of God, by whom you were sealed for the day of redemption.</a:t>
            </a:r>
            <a:r>
              <a:rPr lang="zh-TW" altLang="en-US" sz="3600">
                <a:ea typeface="PMingLiU" pitchFamily="18" charset="-120"/>
              </a:rPr>
              <a:t>不要叫神的聖靈擔憂；你們原是受了他的印記，等候得贖的日子來到</a:t>
            </a:r>
            <a:r>
              <a:rPr lang="zh-TW" altLang="en-US" sz="3200">
                <a:ea typeface="PMingLiU" pitchFamily="18" charset="-120"/>
              </a:rPr>
              <a:t>。</a:t>
            </a:r>
            <a:endParaRPr lang="en-US" sz="3200" b="1">
              <a:solidFill>
                <a:srgbClr val="FFFF00"/>
              </a:solidFill>
            </a:endParaRPr>
          </a:p>
          <a:p>
            <a:pPr>
              <a:spcBef>
                <a:spcPct val="50000"/>
              </a:spcBef>
            </a:pPr>
            <a:endParaRPr lang="en-US" sz="3600" b="1">
              <a:solidFill>
                <a:srgbClr val="FFFF00"/>
              </a:solidFill>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j0411432"/>
          <p:cNvPicPr>
            <a:picLocks noChangeAspect="1" noChangeArrowheads="1"/>
          </p:cNvPicPr>
          <p:nvPr/>
        </p:nvPicPr>
        <p:blipFill>
          <a:blip r:embed="rId3"/>
          <a:srcRect/>
          <a:stretch>
            <a:fillRect/>
          </a:stretch>
        </p:blipFill>
        <p:spPr bwMode="auto">
          <a:xfrm>
            <a:off x="1828800" y="838200"/>
            <a:ext cx="5662613" cy="4521200"/>
          </a:xfrm>
          <a:prstGeom prst="rect">
            <a:avLst/>
          </a:prstGeom>
          <a:noFill/>
          <a:ln w="9525">
            <a:noFill/>
            <a:miter lim="800000"/>
            <a:headEnd/>
            <a:tailEnd/>
          </a:ln>
        </p:spPr>
      </p:pic>
      <p:sp>
        <p:nvSpPr>
          <p:cNvPr id="26627" name="Text Box 3"/>
          <p:cNvSpPr txBox="1">
            <a:spLocks noChangeArrowheads="1"/>
          </p:cNvSpPr>
          <p:nvPr/>
        </p:nvSpPr>
        <p:spPr bwMode="auto">
          <a:xfrm>
            <a:off x="2590800" y="136525"/>
            <a:ext cx="3962400" cy="762000"/>
          </a:xfrm>
          <a:prstGeom prst="rect">
            <a:avLst/>
          </a:prstGeom>
          <a:noFill/>
          <a:ln w="9525">
            <a:noFill/>
            <a:miter lim="800000"/>
            <a:headEnd/>
            <a:tailEnd/>
          </a:ln>
        </p:spPr>
        <p:txBody>
          <a:bodyPr>
            <a:spAutoFit/>
          </a:bodyPr>
          <a:lstStyle/>
          <a:p>
            <a:pPr algn="ctr">
              <a:spcBef>
                <a:spcPct val="50000"/>
              </a:spcBef>
            </a:pPr>
            <a:r>
              <a:rPr lang="en-US" sz="4400" b="1"/>
              <a:t>FATHER </a:t>
            </a:r>
            <a:r>
              <a:rPr lang="zh-CN" altLang="en-US" sz="4400" b="1">
                <a:ea typeface="SimSun" pitchFamily="2" charset="-122"/>
              </a:rPr>
              <a:t>父</a:t>
            </a:r>
            <a:endParaRPr lang="en-US" sz="4400" b="1"/>
          </a:p>
        </p:txBody>
      </p:sp>
      <p:sp>
        <p:nvSpPr>
          <p:cNvPr id="26628" name="Text Box 4"/>
          <p:cNvSpPr txBox="1">
            <a:spLocks noChangeArrowheads="1"/>
          </p:cNvSpPr>
          <p:nvPr/>
        </p:nvSpPr>
        <p:spPr bwMode="auto">
          <a:xfrm>
            <a:off x="533400" y="2362200"/>
            <a:ext cx="2209800" cy="769938"/>
          </a:xfrm>
          <a:prstGeom prst="rect">
            <a:avLst/>
          </a:prstGeom>
          <a:noFill/>
          <a:ln w="9525">
            <a:noFill/>
            <a:miter lim="800000"/>
            <a:headEnd/>
            <a:tailEnd/>
          </a:ln>
        </p:spPr>
        <p:txBody>
          <a:bodyPr>
            <a:spAutoFit/>
          </a:bodyPr>
          <a:lstStyle/>
          <a:p>
            <a:pPr>
              <a:spcBef>
                <a:spcPct val="50000"/>
              </a:spcBef>
            </a:pPr>
            <a:r>
              <a:rPr lang="en-US" sz="4400" b="1"/>
              <a:t>SON </a:t>
            </a:r>
            <a:r>
              <a:rPr lang="zh-CN" altLang="en-US" sz="4400" b="1">
                <a:ea typeface="SimSun" pitchFamily="2" charset="-122"/>
              </a:rPr>
              <a:t>子</a:t>
            </a:r>
            <a:endParaRPr lang="en-US" sz="4400" b="1"/>
          </a:p>
        </p:txBody>
      </p:sp>
      <p:sp>
        <p:nvSpPr>
          <p:cNvPr id="26629" name="Text Box 5"/>
          <p:cNvSpPr txBox="1">
            <a:spLocks noChangeArrowheads="1"/>
          </p:cNvSpPr>
          <p:nvPr/>
        </p:nvSpPr>
        <p:spPr bwMode="auto">
          <a:xfrm>
            <a:off x="6096000" y="2209800"/>
            <a:ext cx="3048000" cy="1446213"/>
          </a:xfrm>
          <a:prstGeom prst="rect">
            <a:avLst/>
          </a:prstGeom>
          <a:noFill/>
          <a:ln w="9525">
            <a:noFill/>
            <a:miter lim="800000"/>
            <a:headEnd/>
            <a:tailEnd/>
          </a:ln>
        </p:spPr>
        <p:txBody>
          <a:bodyPr>
            <a:spAutoFit/>
          </a:bodyPr>
          <a:lstStyle/>
          <a:p>
            <a:pPr>
              <a:spcBef>
                <a:spcPct val="50000"/>
              </a:spcBef>
            </a:pPr>
            <a:r>
              <a:rPr lang="en-US" sz="4400" b="1"/>
              <a:t>HOLY </a:t>
            </a:r>
            <a:r>
              <a:rPr lang="zh-CN" altLang="en-US" sz="4400" b="1">
                <a:ea typeface="SimSun" pitchFamily="2" charset="-122"/>
              </a:rPr>
              <a:t>聖靈</a:t>
            </a:r>
            <a:r>
              <a:rPr lang="en-US" sz="4400" b="1"/>
              <a:t>SPIRIT</a:t>
            </a:r>
          </a:p>
        </p:txBody>
      </p:sp>
      <p:sp>
        <p:nvSpPr>
          <p:cNvPr id="26630" name="Text Box 6"/>
          <p:cNvSpPr txBox="1">
            <a:spLocks noChangeArrowheads="1"/>
          </p:cNvSpPr>
          <p:nvPr/>
        </p:nvSpPr>
        <p:spPr bwMode="auto">
          <a:xfrm>
            <a:off x="3048000" y="2895600"/>
            <a:ext cx="2895600" cy="1446213"/>
          </a:xfrm>
          <a:prstGeom prst="rect">
            <a:avLst/>
          </a:prstGeom>
          <a:noFill/>
          <a:ln w="9525">
            <a:noFill/>
            <a:miter lim="800000"/>
            <a:headEnd/>
            <a:tailEnd/>
          </a:ln>
        </p:spPr>
        <p:txBody>
          <a:bodyPr>
            <a:spAutoFit/>
          </a:bodyPr>
          <a:lstStyle/>
          <a:p>
            <a:pPr algn="ctr">
              <a:spcBef>
                <a:spcPct val="50000"/>
              </a:spcBef>
            </a:pPr>
            <a:r>
              <a:rPr lang="en-US" sz="4400" b="1">
                <a:solidFill>
                  <a:schemeClr val="accent2"/>
                </a:solidFill>
              </a:rPr>
              <a:t>Our Sin </a:t>
            </a:r>
            <a:r>
              <a:rPr lang="zh-CN" altLang="en-US" sz="4400" b="1">
                <a:solidFill>
                  <a:schemeClr val="accent2"/>
                </a:solidFill>
                <a:ea typeface="SimSun" pitchFamily="2" charset="-122"/>
              </a:rPr>
              <a:t>我們的罪</a:t>
            </a:r>
            <a:endParaRPr lang="en-US" sz="4400" b="1">
              <a:solidFill>
                <a:schemeClr val="accent2"/>
              </a:solidFill>
            </a:endParaRPr>
          </a:p>
        </p:txBody>
      </p:sp>
      <p:sp>
        <p:nvSpPr>
          <p:cNvPr id="94215" name="Text Box 7"/>
          <p:cNvSpPr txBox="1">
            <a:spLocks noChangeArrowheads="1"/>
          </p:cNvSpPr>
          <p:nvPr/>
        </p:nvSpPr>
        <p:spPr bwMode="auto">
          <a:xfrm>
            <a:off x="2743200" y="762000"/>
            <a:ext cx="4495800" cy="708025"/>
          </a:xfrm>
          <a:prstGeom prst="rect">
            <a:avLst/>
          </a:prstGeom>
          <a:noFill/>
          <a:ln w="9525">
            <a:noFill/>
            <a:miter lim="800000"/>
            <a:headEnd/>
            <a:tailEnd/>
          </a:ln>
        </p:spPr>
        <p:txBody>
          <a:bodyPr>
            <a:spAutoFit/>
          </a:bodyPr>
          <a:lstStyle/>
          <a:p>
            <a:pPr algn="ctr">
              <a:spcBef>
                <a:spcPct val="50000"/>
              </a:spcBef>
            </a:pPr>
            <a:r>
              <a:rPr lang="en-US" sz="4000" b="1">
                <a:solidFill>
                  <a:srgbClr val="FFFF00"/>
                </a:solidFill>
              </a:rPr>
              <a:t>Child-Trains </a:t>
            </a:r>
            <a:r>
              <a:rPr lang="zh-CN" altLang="en-US" sz="4000" b="1">
                <a:solidFill>
                  <a:srgbClr val="FFFF00"/>
                </a:solidFill>
                <a:ea typeface="SimSun" pitchFamily="2" charset="-122"/>
              </a:rPr>
              <a:t>管教</a:t>
            </a:r>
            <a:endParaRPr lang="en-US" sz="4000" b="1">
              <a:solidFill>
                <a:srgbClr val="FFFF00"/>
              </a:solidFill>
            </a:endParaRPr>
          </a:p>
        </p:txBody>
      </p:sp>
      <p:sp>
        <p:nvSpPr>
          <p:cNvPr id="94216" name="Text Box 8"/>
          <p:cNvSpPr txBox="1">
            <a:spLocks noChangeArrowheads="1"/>
          </p:cNvSpPr>
          <p:nvPr/>
        </p:nvSpPr>
        <p:spPr bwMode="auto">
          <a:xfrm>
            <a:off x="304800" y="3124200"/>
            <a:ext cx="2743200" cy="1323975"/>
          </a:xfrm>
          <a:prstGeom prst="rect">
            <a:avLst/>
          </a:prstGeom>
          <a:noFill/>
          <a:ln w="9525">
            <a:noFill/>
            <a:miter lim="800000"/>
            <a:headEnd/>
            <a:tailEnd/>
          </a:ln>
        </p:spPr>
        <p:txBody>
          <a:bodyPr>
            <a:spAutoFit/>
          </a:bodyPr>
          <a:lstStyle/>
          <a:p>
            <a:pPr algn="ctr">
              <a:spcBef>
                <a:spcPct val="50000"/>
              </a:spcBef>
            </a:pPr>
            <a:r>
              <a:rPr lang="en-US" sz="4000" b="1">
                <a:solidFill>
                  <a:srgbClr val="FFFF00"/>
                </a:solidFill>
              </a:rPr>
              <a:t> Judges </a:t>
            </a:r>
            <a:r>
              <a:rPr lang="zh-CN" altLang="en-US" sz="4000" b="1">
                <a:solidFill>
                  <a:srgbClr val="FFFF00"/>
                </a:solidFill>
                <a:ea typeface="SimSun" pitchFamily="2" charset="-122"/>
              </a:rPr>
              <a:t>審判</a:t>
            </a:r>
            <a:endParaRPr lang="en-US" sz="4000" b="1">
              <a:solidFill>
                <a:srgbClr val="FFFF00"/>
              </a:solidFill>
            </a:endParaRPr>
          </a:p>
        </p:txBody>
      </p:sp>
      <p:sp>
        <p:nvSpPr>
          <p:cNvPr id="94217" name="Text Box 9"/>
          <p:cNvSpPr txBox="1">
            <a:spLocks noChangeArrowheads="1"/>
          </p:cNvSpPr>
          <p:nvPr/>
        </p:nvSpPr>
        <p:spPr bwMode="auto">
          <a:xfrm>
            <a:off x="6248400" y="3581400"/>
            <a:ext cx="2895600" cy="1323975"/>
          </a:xfrm>
          <a:prstGeom prst="rect">
            <a:avLst/>
          </a:prstGeom>
          <a:noFill/>
          <a:ln w="9525">
            <a:noFill/>
            <a:miter lim="800000"/>
            <a:headEnd/>
            <a:tailEnd/>
          </a:ln>
        </p:spPr>
        <p:txBody>
          <a:bodyPr>
            <a:spAutoFit/>
          </a:bodyPr>
          <a:lstStyle/>
          <a:p>
            <a:pPr algn="ctr">
              <a:spcBef>
                <a:spcPct val="50000"/>
              </a:spcBef>
            </a:pPr>
            <a:r>
              <a:rPr lang="en-US" sz="4000" b="1">
                <a:solidFill>
                  <a:srgbClr val="FFFF00"/>
                </a:solidFill>
              </a:rPr>
              <a:t>Withholds </a:t>
            </a:r>
            <a:r>
              <a:rPr lang="zh-CN" altLang="en-US" sz="4000" b="1">
                <a:solidFill>
                  <a:srgbClr val="FFFF00"/>
                </a:solidFill>
                <a:ea typeface="SimSun" pitchFamily="2" charset="-122"/>
              </a:rPr>
              <a:t>抑制果子</a:t>
            </a:r>
            <a:endParaRPr lang="en-US" sz="4000" b="1">
              <a:solidFill>
                <a:srgbClr val="FFFF00"/>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4215"/>
                                        </p:tgtEl>
                                        <p:attrNameLst>
                                          <p:attrName>style.visibility</p:attrName>
                                        </p:attrNameLst>
                                      </p:cBhvr>
                                      <p:to>
                                        <p:strVal val="visible"/>
                                      </p:to>
                                    </p:set>
                                    <p:animEffect transition="in" filter="blinds(horizontal)">
                                      <p:cBhvr>
                                        <p:cTn id="7" dur="500"/>
                                        <p:tgtEl>
                                          <p:spTgt spid="942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4216"/>
                                        </p:tgtEl>
                                        <p:attrNameLst>
                                          <p:attrName>style.visibility</p:attrName>
                                        </p:attrNameLst>
                                      </p:cBhvr>
                                      <p:to>
                                        <p:strVal val="visible"/>
                                      </p:to>
                                    </p:set>
                                    <p:animEffect transition="in" filter="blinds(horizontal)">
                                      <p:cBhvr>
                                        <p:cTn id="12" dur="500"/>
                                        <p:tgtEl>
                                          <p:spTgt spid="942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4217"/>
                                        </p:tgtEl>
                                        <p:attrNameLst>
                                          <p:attrName>style.visibility</p:attrName>
                                        </p:attrNameLst>
                                      </p:cBhvr>
                                      <p:to>
                                        <p:strVal val="visible"/>
                                      </p:to>
                                    </p:set>
                                    <p:animEffect transition="in" filter="blinds(horizontal)">
                                      <p:cBhvr>
                                        <p:cTn id="17" dur="500"/>
                                        <p:tgtEl>
                                          <p:spTgt spid="94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5" grpId="0"/>
      <p:bldP spid="94216" grpId="0"/>
      <p:bldP spid="942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ChangeArrowheads="1"/>
          </p:cNvSpPr>
          <p:nvPr/>
        </p:nvSpPr>
        <p:spPr bwMode="auto">
          <a:xfrm>
            <a:off x="228600" y="152400"/>
            <a:ext cx="8534400" cy="4246563"/>
          </a:xfrm>
          <a:prstGeom prst="rect">
            <a:avLst/>
          </a:prstGeom>
          <a:noFill/>
          <a:ln w="9525">
            <a:noFill/>
            <a:miter lim="800000"/>
            <a:headEnd/>
            <a:tailEnd/>
          </a:ln>
        </p:spPr>
        <p:txBody>
          <a:bodyPr>
            <a:spAutoFit/>
          </a:bodyPr>
          <a:lstStyle/>
          <a:p>
            <a:pPr>
              <a:spcBef>
                <a:spcPct val="50000"/>
              </a:spcBef>
            </a:pPr>
            <a:r>
              <a:rPr lang="en-US" sz="3600" b="1">
                <a:solidFill>
                  <a:srgbClr val="FFFF00"/>
                </a:solidFill>
              </a:rPr>
              <a:t>Hebrews 12:7 It is for child-training that you endure; God deals with you as sons; for what son is there whom </a:t>
            </a:r>
            <a:r>
              <a:rPr lang="en-US" sz="3600" b="1" i="1">
                <a:solidFill>
                  <a:srgbClr val="FFFF00"/>
                </a:solidFill>
              </a:rPr>
              <a:t>a </a:t>
            </a:r>
            <a:r>
              <a:rPr lang="en-US" sz="3600" b="1">
                <a:solidFill>
                  <a:srgbClr val="FFFF00"/>
                </a:solidFill>
              </a:rPr>
              <a:t>father does not child-train?</a:t>
            </a:r>
            <a:r>
              <a:rPr lang="zh-TW" altLang="en-US" sz="3600">
                <a:ea typeface="PMingLiU" pitchFamily="18" charset="-120"/>
              </a:rPr>
              <a:t>你們所忍受的，是神管教你們，待你們如同待兒子。焉有兒子不被父親管教的呢？</a:t>
            </a:r>
            <a:endParaRPr lang="en-US" sz="3600" b="1">
              <a:solidFill>
                <a:srgbClr val="FFFF00"/>
              </a:solidFill>
            </a:endParaRPr>
          </a:p>
          <a:p>
            <a:pPr>
              <a:spcBef>
                <a:spcPct val="50000"/>
              </a:spcBef>
            </a:pPr>
            <a:endParaRPr lang="en-US" sz="3600" b="1">
              <a:solidFill>
                <a:srgbClr val="FFFF00"/>
              </a:solidFill>
            </a:endParaRPr>
          </a:p>
        </p:txBody>
      </p:sp>
      <p:sp>
        <p:nvSpPr>
          <p:cNvPr id="27651" name="Rectangle 5"/>
          <p:cNvSpPr>
            <a:spLocks noChangeArrowheads="1"/>
          </p:cNvSpPr>
          <p:nvPr/>
        </p:nvSpPr>
        <p:spPr bwMode="auto">
          <a:xfrm>
            <a:off x="228600" y="3581400"/>
            <a:ext cx="8915400" cy="2862263"/>
          </a:xfrm>
          <a:prstGeom prst="rect">
            <a:avLst/>
          </a:prstGeom>
          <a:noFill/>
          <a:ln w="9525">
            <a:noFill/>
            <a:miter lim="800000"/>
            <a:headEnd/>
            <a:tailEnd/>
          </a:ln>
        </p:spPr>
        <p:txBody>
          <a:bodyPr>
            <a:spAutoFit/>
          </a:bodyPr>
          <a:lstStyle/>
          <a:p>
            <a:pPr>
              <a:spcBef>
                <a:spcPct val="50000"/>
              </a:spcBef>
            </a:pPr>
            <a:r>
              <a:rPr lang="en-US" sz="3600" b="1">
                <a:solidFill>
                  <a:srgbClr val="FFFF00"/>
                </a:solidFill>
              </a:rPr>
              <a:t>Revelation 3:19 'Those whom I like, I reprove and child-train; be zealous therefore, and have a profound change of heart.”</a:t>
            </a:r>
            <a:r>
              <a:rPr lang="zh-TW" altLang="en-US" sz="3600">
                <a:ea typeface="PMingLiU" pitchFamily="18" charset="-120"/>
              </a:rPr>
              <a:t>凡我所疼愛的，我就責備管教他；所以你要發熱心，也要悔改。</a:t>
            </a:r>
            <a:endParaRPr lang="en-US" sz="3600" b="1">
              <a:solidFill>
                <a:srgbClr val="FFFF00"/>
              </a:solidFill>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84300"/>
          </a:xfrm>
        </p:spPr>
        <p:txBody>
          <a:bodyPr/>
          <a:lstStyle/>
          <a:p>
            <a:pPr eaLnBrk="1" hangingPunct="1">
              <a:defRPr/>
            </a:pPr>
            <a:r>
              <a:rPr lang="en-US" altLang="zh-CN" b="1" smtClean="0">
                <a:solidFill>
                  <a:srgbClr val="FFFF00"/>
                </a:solidFill>
                <a:effectLst>
                  <a:outerShdw blurRad="38100" dist="38100" dir="2700000" algn="tl">
                    <a:srgbClr val="FFFFFF"/>
                  </a:outerShdw>
                </a:effectLst>
                <a:ea typeface="SimSun" pitchFamily="2" charset="-122"/>
              </a:rPr>
              <a:t>John</a:t>
            </a:r>
            <a:r>
              <a:rPr lang="zh-CN" altLang="en-US" b="1" smtClean="0">
                <a:solidFill>
                  <a:srgbClr val="FFFF00"/>
                </a:solidFill>
                <a:effectLst>
                  <a:outerShdw blurRad="38100" dist="38100" dir="2700000" algn="tl">
                    <a:srgbClr val="FFFFFF"/>
                  </a:outerShdw>
                </a:effectLst>
                <a:ea typeface="SimSun" pitchFamily="2" charset="-122"/>
              </a:rPr>
              <a:t>約翰福音</a:t>
            </a:r>
            <a:r>
              <a:rPr lang="en-US" altLang="zh-CN" b="1" smtClean="0">
                <a:solidFill>
                  <a:srgbClr val="FFFF00"/>
                </a:solidFill>
                <a:effectLst>
                  <a:outerShdw blurRad="38100" dist="38100" dir="2700000" algn="tl">
                    <a:srgbClr val="FFFFFF"/>
                  </a:outerShdw>
                </a:effectLst>
                <a:ea typeface="SimSun" pitchFamily="2" charset="-122"/>
              </a:rPr>
              <a:t>5</a:t>
            </a:r>
            <a:r>
              <a:rPr lang="en-US" b="1" smtClean="0">
                <a:solidFill>
                  <a:srgbClr val="FFFF00"/>
                </a:solidFill>
                <a:effectLst>
                  <a:outerShdw blurRad="38100" dist="38100" dir="2700000" algn="tl">
                    <a:srgbClr val="FFFFFF"/>
                  </a:outerShdw>
                </a:effectLst>
              </a:rPr>
              <a:t>:</a:t>
            </a:r>
            <a:r>
              <a:rPr lang="en-US" altLang="zh-CN" b="1" smtClean="0">
                <a:solidFill>
                  <a:srgbClr val="FFFF00"/>
                </a:solidFill>
                <a:effectLst>
                  <a:outerShdw blurRad="38100" dist="38100" dir="2700000" algn="tl">
                    <a:srgbClr val="FFFFFF"/>
                  </a:outerShdw>
                </a:effectLst>
                <a:ea typeface="SimSun" pitchFamily="2" charset="-122"/>
              </a:rPr>
              <a:t>22-27</a:t>
            </a:r>
            <a:endParaRPr lang="en-US" smtClean="0"/>
          </a:p>
        </p:txBody>
      </p:sp>
      <p:sp>
        <p:nvSpPr>
          <p:cNvPr id="3" name="Content Placeholder 2"/>
          <p:cNvSpPr>
            <a:spLocks noGrp="1"/>
          </p:cNvSpPr>
          <p:nvPr>
            <p:ph idx="1"/>
          </p:nvPr>
        </p:nvSpPr>
        <p:spPr>
          <a:xfrm>
            <a:off x="457200" y="1066800"/>
            <a:ext cx="8229600" cy="5791200"/>
          </a:xfrm>
        </p:spPr>
        <p:txBody>
          <a:bodyPr/>
          <a:lstStyle/>
          <a:p>
            <a:pPr eaLnBrk="1" hangingPunct="1">
              <a:buFontTx/>
              <a:buNone/>
              <a:defRPr/>
            </a:pPr>
            <a:r>
              <a:rPr lang="en-US" sz="4000" smtClean="0"/>
              <a:t>the</a:t>
            </a:r>
            <a:r>
              <a:rPr lang="en-US" sz="4000" smtClean="0">
                <a:solidFill>
                  <a:srgbClr val="FF0000"/>
                </a:solidFill>
                <a:effectLst>
                  <a:outerShdw blurRad="38100" dist="38100" dir="2700000" algn="tl">
                    <a:srgbClr val="FFFFFF"/>
                  </a:outerShdw>
                </a:effectLst>
              </a:rPr>
              <a:t> Father </a:t>
            </a:r>
            <a:r>
              <a:rPr lang="en-US" sz="4000" smtClean="0"/>
              <a:t>judges no man, but has committed all judgment unto the </a:t>
            </a:r>
            <a:r>
              <a:rPr lang="en-US" sz="4000" smtClean="0">
                <a:solidFill>
                  <a:srgbClr val="FFFF00"/>
                </a:solidFill>
                <a:effectLst>
                  <a:outerShdw blurRad="38100" dist="38100" dir="2700000" algn="tl">
                    <a:srgbClr val="FFFFFF"/>
                  </a:outerShdw>
                </a:effectLst>
              </a:rPr>
              <a:t>Son</a:t>
            </a:r>
            <a:r>
              <a:rPr lang="zh-CN" altLang="en-US" sz="4000" smtClean="0">
                <a:ea typeface="SimSun" pitchFamily="2" charset="-122"/>
              </a:rPr>
              <a:t>，</a:t>
            </a:r>
            <a:r>
              <a:rPr lang="en-US" altLang="zh-CN" sz="4000" smtClean="0">
                <a:ea typeface="SimSun" pitchFamily="2" charset="-122"/>
              </a:rPr>
              <a:t>… </a:t>
            </a:r>
            <a:r>
              <a:rPr lang="en-US" sz="4000" smtClean="0"/>
              <a:t>And has given </a:t>
            </a:r>
            <a:r>
              <a:rPr lang="en-US" sz="4000" smtClean="0">
                <a:solidFill>
                  <a:srgbClr val="FFFF00"/>
                </a:solidFill>
                <a:effectLst>
                  <a:outerShdw blurRad="38100" dist="38100" dir="2700000" algn="tl">
                    <a:srgbClr val="FFFFFF"/>
                  </a:outerShdw>
                </a:effectLst>
              </a:rPr>
              <a:t>him</a:t>
            </a:r>
            <a:r>
              <a:rPr lang="en-US" sz="4000" smtClean="0"/>
              <a:t> authority to execute judgment also, because </a:t>
            </a:r>
            <a:r>
              <a:rPr lang="en-US" sz="4000" smtClean="0">
                <a:solidFill>
                  <a:srgbClr val="FFFF00"/>
                </a:solidFill>
                <a:effectLst>
                  <a:outerShdw blurRad="38100" dist="38100" dir="2700000" algn="tl">
                    <a:srgbClr val="FFFFFF"/>
                  </a:outerShdw>
                </a:effectLst>
              </a:rPr>
              <a:t>he</a:t>
            </a:r>
            <a:r>
              <a:rPr lang="en-US" sz="4000" smtClean="0"/>
              <a:t> is the Son of man.</a:t>
            </a:r>
          </a:p>
          <a:p>
            <a:pPr eaLnBrk="1" hangingPunct="1">
              <a:buFontTx/>
              <a:buNone/>
              <a:defRPr/>
            </a:pPr>
            <a:r>
              <a:rPr lang="zh-TW" altLang="en-US" sz="4000" smtClean="0">
                <a:solidFill>
                  <a:srgbClr val="FF0000"/>
                </a:solidFill>
                <a:effectLst>
                  <a:outerShdw blurRad="38100" dist="38100" dir="2700000" algn="tl">
                    <a:srgbClr val="FFFFFF"/>
                  </a:outerShdw>
                </a:effectLst>
                <a:ea typeface="PMingLiU" pitchFamily="18" charset="-120"/>
              </a:rPr>
              <a:t>父</a:t>
            </a:r>
            <a:r>
              <a:rPr lang="zh-TW" altLang="en-US" sz="4000" smtClean="0">
                <a:ea typeface="PMingLiU" pitchFamily="18" charset="-120"/>
              </a:rPr>
              <a:t>不審判甚麼人，乃將審判的事全交與</a:t>
            </a:r>
            <a:r>
              <a:rPr lang="zh-TW" altLang="en-US" sz="4000" smtClean="0">
                <a:solidFill>
                  <a:srgbClr val="FFFF00"/>
                </a:solidFill>
                <a:effectLst>
                  <a:outerShdw blurRad="38100" dist="38100" dir="2700000" algn="tl">
                    <a:srgbClr val="FFFFFF"/>
                  </a:outerShdw>
                </a:effectLst>
                <a:ea typeface="PMingLiU" pitchFamily="18" charset="-120"/>
              </a:rPr>
              <a:t>子</a:t>
            </a:r>
            <a:r>
              <a:rPr lang="zh-TW" altLang="en-US" sz="4000" smtClean="0">
                <a:ea typeface="PMingLiU" pitchFamily="18" charset="-120"/>
              </a:rPr>
              <a:t>，</a:t>
            </a:r>
            <a:r>
              <a:rPr lang="en-US" altLang="zh-TW" sz="4000" smtClean="0">
                <a:ea typeface="PMingLiU" pitchFamily="18" charset="-120"/>
              </a:rPr>
              <a:t>…</a:t>
            </a:r>
            <a:r>
              <a:rPr lang="zh-TW" altLang="en-US" sz="4000" smtClean="0">
                <a:ea typeface="PMingLiU" pitchFamily="18" charset="-120"/>
              </a:rPr>
              <a:t> 並且因為</a:t>
            </a:r>
            <a:r>
              <a:rPr lang="zh-TW" altLang="en-US" sz="4000" smtClean="0">
                <a:solidFill>
                  <a:srgbClr val="FFFF00"/>
                </a:solidFill>
                <a:effectLst>
                  <a:outerShdw blurRad="38100" dist="38100" dir="2700000" algn="tl">
                    <a:srgbClr val="FFFFFF"/>
                  </a:outerShdw>
                </a:effectLst>
                <a:ea typeface="PMingLiU" pitchFamily="18" charset="-120"/>
              </a:rPr>
              <a:t>他</a:t>
            </a:r>
            <a:r>
              <a:rPr lang="zh-TW" altLang="en-US" sz="4000" smtClean="0">
                <a:ea typeface="PMingLiU" pitchFamily="18" charset="-120"/>
              </a:rPr>
              <a:t>是人子，就賜給</a:t>
            </a:r>
            <a:r>
              <a:rPr lang="zh-TW" altLang="en-US" sz="4000" smtClean="0">
                <a:solidFill>
                  <a:srgbClr val="FFFF00"/>
                </a:solidFill>
                <a:effectLst>
                  <a:outerShdw blurRad="38100" dist="38100" dir="2700000" algn="tl">
                    <a:srgbClr val="FFFFFF"/>
                  </a:outerShdw>
                </a:effectLst>
                <a:ea typeface="PMingLiU" pitchFamily="18" charset="-120"/>
              </a:rPr>
              <a:t>他</a:t>
            </a:r>
            <a:r>
              <a:rPr lang="zh-TW" altLang="en-US" sz="4000" smtClean="0">
                <a:ea typeface="PMingLiU" pitchFamily="18" charset="-120"/>
              </a:rPr>
              <a:t>行審判的權柄。</a:t>
            </a:r>
            <a:endParaRPr lang="en-US" sz="4000" b="1" smtClean="0">
              <a:solidFill>
                <a:srgbClr val="FFFF00"/>
              </a:solidFill>
              <a:effectLst>
                <a:outerShdw blurRad="38100" dist="38100" dir="2700000" algn="tl">
                  <a:srgbClr val="FFFFFF"/>
                </a:outerShdw>
              </a:effectLst>
            </a:endParaRPr>
          </a:p>
          <a:p>
            <a:pPr eaLnBrk="1" hangingPunct="1">
              <a:buFontTx/>
              <a:buNone/>
              <a:defRPr/>
            </a:pPr>
            <a:endParaRPr lang="en-US" sz="4000" smtClean="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381000" y="533400"/>
            <a:ext cx="3962400" cy="5918523"/>
          </a:xfrm>
          <a:prstGeom prst="rect">
            <a:avLst/>
          </a:prstGeom>
          <a:noFill/>
          <a:ln w="9525">
            <a:noFill/>
            <a:miter lim="800000"/>
            <a:headEnd/>
            <a:tailEnd/>
          </a:ln>
        </p:spPr>
      </p:pic>
      <p:sp>
        <p:nvSpPr>
          <p:cNvPr id="5" name="TextBox 4"/>
          <p:cNvSpPr txBox="1"/>
          <p:nvPr/>
        </p:nvSpPr>
        <p:spPr>
          <a:xfrm>
            <a:off x="4267200" y="2743200"/>
            <a:ext cx="4724400" cy="2031325"/>
          </a:xfrm>
          <a:prstGeom prst="rect">
            <a:avLst/>
          </a:prstGeom>
          <a:noFill/>
        </p:spPr>
        <p:txBody>
          <a:bodyPr wrap="square" rtlCol="0">
            <a:spAutoFit/>
          </a:bodyPr>
          <a:lstStyle/>
          <a:p>
            <a:pPr algn="ctr"/>
            <a:r>
              <a:rPr lang="en-US" cap="all" dirty="0" smtClean="0">
                <a:solidFill>
                  <a:schemeClr val="bg1"/>
                </a:solidFill>
              </a:rPr>
              <a:t>Becoming What God Intended</a:t>
            </a:r>
          </a:p>
          <a:p>
            <a:pPr algn="ctr"/>
            <a:endParaRPr lang="en-US" cap="all" dirty="0" smtClean="0">
              <a:solidFill>
                <a:schemeClr val="bg1"/>
              </a:solidFill>
            </a:endParaRPr>
          </a:p>
          <a:p>
            <a:pPr algn="ctr"/>
            <a:r>
              <a:rPr lang="en-US" cap="all" dirty="0" smtClean="0">
                <a:solidFill>
                  <a:schemeClr val="bg1"/>
                </a:solidFill>
              </a:rPr>
              <a:t>University Training , Beijing</a:t>
            </a:r>
          </a:p>
          <a:p>
            <a:pPr algn="ctr"/>
            <a:r>
              <a:rPr lang="en-US" cap="all" dirty="0" smtClean="0">
                <a:solidFill>
                  <a:schemeClr val="bg1"/>
                </a:solidFill>
              </a:rPr>
              <a:t>Trinity seminar to Catholic Nuns, Daming</a:t>
            </a:r>
          </a:p>
          <a:p>
            <a:pPr algn="ctr"/>
            <a:endParaRPr lang="en-US" cap="all" dirty="0" smtClean="0">
              <a:solidFill>
                <a:schemeClr val="bg1"/>
              </a:solidFill>
            </a:endParaRPr>
          </a:p>
          <a:p>
            <a:pPr algn="ctr"/>
            <a:r>
              <a:rPr lang="en-US" cap="all" dirty="0" smtClean="0">
                <a:solidFill>
                  <a:schemeClr val="bg1"/>
                </a:solidFill>
              </a:rPr>
              <a:t>Sept 2013</a:t>
            </a:r>
          </a:p>
          <a:p>
            <a:pPr algn="ctr"/>
            <a:endParaRPr lang="en-US" cap="all" dirty="0">
              <a:solidFill>
                <a:schemeClr val="bg1"/>
              </a:solidFill>
            </a:endParaRPr>
          </a:p>
        </p:txBody>
      </p:sp>
    </p:spTree>
  </p:cSld>
  <p:clrMapOvr>
    <a:masterClrMapping/>
  </p:clrMapOvr>
  <p:transition advClick="0" advTm="5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457200" y="-152400"/>
            <a:ext cx="8385175" cy="1219200"/>
          </a:xfrm>
        </p:spPr>
        <p:txBody>
          <a:bodyPr/>
          <a:lstStyle/>
          <a:p>
            <a:pPr algn="ctr" eaLnBrk="1" hangingPunct="1">
              <a:defRPr/>
            </a:pPr>
            <a:r>
              <a:rPr lang="en-US" smtClean="0"/>
              <a:t>The Great Appreciator </a:t>
            </a:r>
            <a:r>
              <a:rPr lang="zh-CN" altLang="en-US" smtClean="0">
                <a:ea typeface="SimSun" pitchFamily="2" charset="-122"/>
              </a:rPr>
              <a:t>偉大欣賞</a:t>
            </a:r>
            <a:endParaRPr lang="en-US" smtClean="0"/>
          </a:p>
        </p:txBody>
      </p:sp>
      <p:sp>
        <p:nvSpPr>
          <p:cNvPr id="29699" name="AutoShape 3"/>
          <p:cNvSpPr>
            <a:spLocks noChangeArrowheads="1"/>
          </p:cNvSpPr>
          <p:nvPr/>
        </p:nvSpPr>
        <p:spPr bwMode="auto">
          <a:xfrm>
            <a:off x="2514600" y="2590800"/>
            <a:ext cx="3886200" cy="3505200"/>
          </a:xfrm>
          <a:prstGeom prst="triangle">
            <a:avLst>
              <a:gd name="adj" fmla="val 50000"/>
            </a:avLst>
          </a:prstGeom>
          <a:solidFill>
            <a:schemeClr val="folHlink"/>
          </a:solidFill>
          <a:ln w="9525">
            <a:solidFill>
              <a:schemeClr val="tx1"/>
            </a:solidFill>
            <a:miter lim="800000"/>
            <a:headEnd/>
            <a:tailEnd/>
          </a:ln>
        </p:spPr>
        <p:txBody>
          <a:bodyPr wrap="none" anchor="ctr"/>
          <a:lstStyle/>
          <a:p>
            <a:pPr algn="ctr" eaLnBrk="1" hangingPunct="1"/>
            <a:endParaRPr lang="en-US">
              <a:latin typeface="Arial" charset="0"/>
              <a:cs typeface="Arial" charset="0"/>
            </a:endParaRPr>
          </a:p>
        </p:txBody>
      </p:sp>
      <p:pic>
        <p:nvPicPr>
          <p:cNvPr id="29700" name="Picture 4" descr="u-bamb0044"/>
          <p:cNvPicPr>
            <a:picLocks noChangeAspect="1" noChangeArrowheads="1"/>
          </p:cNvPicPr>
          <p:nvPr/>
        </p:nvPicPr>
        <p:blipFill>
          <a:blip r:embed="rId2"/>
          <a:srcRect b="49655"/>
          <a:stretch>
            <a:fillRect/>
          </a:stretch>
        </p:blipFill>
        <p:spPr bwMode="auto">
          <a:xfrm>
            <a:off x="3533775" y="1295400"/>
            <a:ext cx="1800225" cy="1204913"/>
          </a:xfrm>
          <a:prstGeom prst="rect">
            <a:avLst/>
          </a:prstGeom>
          <a:noFill/>
          <a:ln w="9525">
            <a:noFill/>
            <a:miter lim="800000"/>
            <a:headEnd/>
            <a:tailEnd/>
          </a:ln>
        </p:spPr>
      </p:pic>
      <p:pic>
        <p:nvPicPr>
          <p:cNvPr id="29701" name="Picture 5" descr="u-bamb0016"/>
          <p:cNvPicPr>
            <a:picLocks noChangeAspect="1" noChangeArrowheads="1"/>
          </p:cNvPicPr>
          <p:nvPr/>
        </p:nvPicPr>
        <p:blipFill>
          <a:blip r:embed="rId3"/>
          <a:srcRect l="53847" b="50394"/>
          <a:stretch>
            <a:fillRect/>
          </a:stretch>
        </p:blipFill>
        <p:spPr bwMode="auto">
          <a:xfrm>
            <a:off x="1258888" y="4953000"/>
            <a:ext cx="1103312" cy="1447800"/>
          </a:xfrm>
          <a:prstGeom prst="rect">
            <a:avLst/>
          </a:prstGeom>
          <a:noFill/>
          <a:ln w="9525">
            <a:noFill/>
            <a:miter lim="800000"/>
            <a:headEnd/>
            <a:tailEnd/>
          </a:ln>
        </p:spPr>
      </p:pic>
      <p:sp>
        <p:nvSpPr>
          <p:cNvPr id="177158" name="AutoShape 6"/>
          <p:cNvSpPr>
            <a:spLocks noChangeArrowheads="1"/>
          </p:cNvSpPr>
          <p:nvPr/>
        </p:nvSpPr>
        <p:spPr bwMode="auto">
          <a:xfrm rot="-3011645">
            <a:off x="1740694" y="3340894"/>
            <a:ext cx="2057400" cy="709612"/>
          </a:xfrm>
          <a:prstGeom prst="leftRightArrow">
            <a:avLst>
              <a:gd name="adj1" fmla="val 50000"/>
              <a:gd name="adj2" fmla="val 57987"/>
            </a:avLst>
          </a:prstGeom>
          <a:solidFill>
            <a:schemeClr val="folHlink"/>
          </a:solidFill>
          <a:ln w="9525">
            <a:solidFill>
              <a:schemeClr val="tx1"/>
            </a:solidFill>
            <a:miter lim="800000"/>
            <a:headEnd/>
            <a:tailEnd/>
          </a:ln>
        </p:spPr>
        <p:txBody>
          <a:bodyPr vert="eaVert" wrap="none" anchor="ctr"/>
          <a:lstStyle/>
          <a:p>
            <a:pPr algn="ctr" eaLnBrk="1" hangingPunct="1"/>
            <a:r>
              <a:rPr lang="en-US">
                <a:latin typeface="Arial" charset="0"/>
                <a:cs typeface="Arial" charset="0"/>
              </a:rPr>
              <a:t>  </a:t>
            </a:r>
          </a:p>
        </p:txBody>
      </p:sp>
      <p:sp>
        <p:nvSpPr>
          <p:cNvPr id="177159" name="Text Box 7"/>
          <p:cNvSpPr txBox="1">
            <a:spLocks noChangeArrowheads="1"/>
          </p:cNvSpPr>
          <p:nvPr/>
        </p:nvSpPr>
        <p:spPr bwMode="auto">
          <a:xfrm>
            <a:off x="6324600" y="5029200"/>
            <a:ext cx="2819400" cy="1323975"/>
          </a:xfrm>
          <a:prstGeom prst="rect">
            <a:avLst/>
          </a:prstGeom>
          <a:noFill/>
          <a:ln w="9525">
            <a:noFill/>
            <a:miter lim="800000"/>
            <a:headEnd/>
            <a:tailEnd/>
          </a:ln>
          <a:effectLst/>
        </p:spPr>
        <p:txBody>
          <a:bodyPr>
            <a:spAutoFit/>
          </a:bodyPr>
          <a:lstStyle/>
          <a:p>
            <a:pPr eaLnBrk="1" hangingPunct="1">
              <a:spcBef>
                <a:spcPct val="50000"/>
              </a:spcBef>
              <a:defRPr/>
            </a:pPr>
            <a:r>
              <a:rPr lang="en-US" sz="4000" b="1">
                <a:solidFill>
                  <a:schemeClr val="tx2"/>
                </a:solidFill>
                <a:effectLst>
                  <a:outerShdw blurRad="38100" dist="38100" dir="2700000" algn="tl">
                    <a:srgbClr val="010199"/>
                  </a:outerShdw>
                </a:effectLst>
                <a:latin typeface="Arial" charset="0"/>
                <a:cs typeface="Arial" charset="0"/>
              </a:rPr>
              <a:t>HOLY </a:t>
            </a:r>
            <a:r>
              <a:rPr lang="zh-CN" altLang="en-US" sz="4000" b="1">
                <a:solidFill>
                  <a:schemeClr val="tx2"/>
                </a:solidFill>
                <a:effectLst>
                  <a:outerShdw blurRad="38100" dist="38100" dir="2700000" algn="tl">
                    <a:srgbClr val="010199"/>
                  </a:outerShdw>
                </a:effectLst>
                <a:latin typeface="Arial" charset="0"/>
                <a:ea typeface="SimSun" pitchFamily="2" charset="-122"/>
                <a:cs typeface="Arial" charset="0"/>
              </a:rPr>
              <a:t>聖靈</a:t>
            </a:r>
            <a:r>
              <a:rPr lang="en-US" sz="4000" b="1">
                <a:solidFill>
                  <a:schemeClr val="tx2"/>
                </a:solidFill>
                <a:effectLst>
                  <a:outerShdw blurRad="38100" dist="38100" dir="2700000" algn="tl">
                    <a:srgbClr val="010199"/>
                  </a:outerShdw>
                </a:effectLst>
                <a:latin typeface="Arial" charset="0"/>
                <a:cs typeface="Arial" charset="0"/>
              </a:rPr>
              <a:t>SPIRIT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7158"/>
                                        </p:tgtEl>
                                        <p:attrNameLst>
                                          <p:attrName>style.visibility</p:attrName>
                                        </p:attrNameLst>
                                      </p:cBhvr>
                                      <p:to>
                                        <p:strVal val="visible"/>
                                      </p:to>
                                    </p:set>
                                    <p:animEffect transition="in" filter="fade">
                                      <p:cBhvr>
                                        <p:cTn id="7" dur="1000"/>
                                        <p:tgtEl>
                                          <p:spTgt spid="177158"/>
                                        </p:tgtEl>
                                      </p:cBhvr>
                                    </p:animEffect>
                                    <p:anim calcmode="lin" valueType="num">
                                      <p:cBhvr>
                                        <p:cTn id="8" dur="1000" fill="hold"/>
                                        <p:tgtEl>
                                          <p:spTgt spid="177158"/>
                                        </p:tgtEl>
                                        <p:attrNameLst>
                                          <p:attrName>ppt_x</p:attrName>
                                        </p:attrNameLst>
                                      </p:cBhvr>
                                      <p:tavLst>
                                        <p:tav tm="0">
                                          <p:val>
                                            <p:strVal val="#ppt_x"/>
                                          </p:val>
                                        </p:tav>
                                        <p:tav tm="100000">
                                          <p:val>
                                            <p:strVal val="#ppt_x"/>
                                          </p:val>
                                        </p:tav>
                                      </p:tavLst>
                                    </p:anim>
                                    <p:anim calcmode="lin" valueType="num">
                                      <p:cBhvr>
                                        <p:cTn id="9" dur="1000" fill="hold"/>
                                        <p:tgtEl>
                                          <p:spTgt spid="1771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0" y="76200"/>
            <a:ext cx="9144000" cy="1431925"/>
          </a:xfrm>
        </p:spPr>
        <p:txBody>
          <a:bodyPr/>
          <a:lstStyle/>
          <a:p>
            <a:pPr eaLnBrk="1" hangingPunct="1">
              <a:defRPr/>
            </a:pPr>
            <a:r>
              <a:rPr lang="en-US" sz="4000" dirty="0" smtClean="0"/>
              <a:t>The Father wants Daughters and Sons                   John 17</a:t>
            </a:r>
          </a:p>
        </p:txBody>
      </p:sp>
      <p:sp>
        <p:nvSpPr>
          <p:cNvPr id="178179" name="Rectangle 3"/>
          <p:cNvSpPr>
            <a:spLocks noGrp="1" noChangeArrowheads="1"/>
          </p:cNvSpPr>
          <p:nvPr>
            <p:ph type="body" sz="half" idx="2"/>
          </p:nvPr>
        </p:nvSpPr>
        <p:spPr>
          <a:xfrm>
            <a:off x="4191000" y="914400"/>
            <a:ext cx="4953000" cy="5943600"/>
          </a:xfrm>
        </p:spPr>
        <p:txBody>
          <a:bodyPr/>
          <a:lstStyle/>
          <a:p>
            <a:pPr eaLnBrk="1" hangingPunct="1">
              <a:lnSpc>
                <a:spcPct val="90000"/>
              </a:lnSpc>
              <a:buFontTx/>
              <a:buNone/>
              <a:defRPr/>
            </a:pPr>
            <a:r>
              <a:rPr lang="en-US" sz="2400" smtClean="0">
                <a:effectLst/>
              </a:rPr>
              <a:t>:23 I in them, and You in Me, that they may be brought to completion in one, that the world may know that You sent Me, and You have loved them, even as You have loved Me.</a:t>
            </a:r>
            <a:r>
              <a:rPr lang="zh-TW" altLang="en-US" sz="2400" smtClean="0">
                <a:ea typeface="PMingLiU" pitchFamily="18" charset="-120"/>
              </a:rPr>
              <a:t>我在他們裡面，你在我裡面，</a:t>
            </a:r>
            <a:r>
              <a:rPr lang="zh-TW" altLang="en-US" sz="2400" smtClean="0">
                <a:solidFill>
                  <a:srgbClr val="FFFF00"/>
                </a:solidFill>
                <a:effectLst>
                  <a:outerShdw blurRad="38100" dist="38100" dir="2700000" algn="tl">
                    <a:srgbClr val="FFFFFF"/>
                  </a:outerShdw>
                </a:effectLst>
                <a:ea typeface="PMingLiU" pitchFamily="18" charset="-120"/>
              </a:rPr>
              <a:t>使他們完完全全的合而為一</a:t>
            </a:r>
            <a:r>
              <a:rPr lang="zh-TW" altLang="en-US" sz="2400" smtClean="0">
                <a:ea typeface="PMingLiU" pitchFamily="18" charset="-120"/>
              </a:rPr>
              <a:t>，叫世人知道你差了我來，也知道你愛他們如同愛我一樣。</a:t>
            </a:r>
            <a:endParaRPr lang="en-US" sz="2400" smtClean="0">
              <a:effectLst/>
            </a:endParaRPr>
          </a:p>
          <a:p>
            <a:pPr eaLnBrk="1" hangingPunct="1">
              <a:lnSpc>
                <a:spcPct val="90000"/>
              </a:lnSpc>
              <a:buFontTx/>
              <a:buNone/>
              <a:defRPr/>
            </a:pPr>
            <a:r>
              <a:rPr lang="en-US" sz="2400" smtClean="0">
                <a:effectLst/>
              </a:rPr>
              <a:t>:24 "Father, I desire that they also, whom You have given Me, be with Me where I am, in order that they may behold My glory, which You have given Me; for You have loved Me before the foundation of the world.</a:t>
            </a:r>
          </a:p>
          <a:p>
            <a:pPr eaLnBrk="1" hangingPunct="1">
              <a:lnSpc>
                <a:spcPct val="90000"/>
              </a:lnSpc>
              <a:buFontTx/>
              <a:buNone/>
              <a:defRPr/>
            </a:pPr>
            <a:endParaRPr lang="en-US" sz="2400" smtClean="0">
              <a:effectLst/>
            </a:endParaRPr>
          </a:p>
          <a:p>
            <a:pPr eaLnBrk="1" hangingPunct="1">
              <a:lnSpc>
                <a:spcPct val="90000"/>
              </a:lnSpc>
              <a:buFontTx/>
              <a:buNone/>
              <a:defRPr/>
            </a:pPr>
            <a:endParaRPr lang="en-US" sz="2400" smtClean="0">
              <a:effectLst/>
            </a:endParaRPr>
          </a:p>
          <a:p>
            <a:pPr eaLnBrk="1" hangingPunct="1">
              <a:lnSpc>
                <a:spcPct val="90000"/>
              </a:lnSpc>
              <a:buFontTx/>
              <a:buNone/>
              <a:defRPr/>
            </a:pPr>
            <a:endParaRPr lang="en-US" sz="2400" smtClean="0">
              <a:effectLst/>
            </a:endParaRPr>
          </a:p>
        </p:txBody>
      </p:sp>
      <p:pic>
        <p:nvPicPr>
          <p:cNvPr id="30724" name="Picture 4" descr="Saint Paul Writing His Epistles">
            <a:hlinkClick r:id="rId2" tooltip="Saint Paul Writing His Epistles"/>
          </p:cNvPr>
          <p:cNvPicPr>
            <a:picLocks noGrp="1" noChangeAspect="1" noChangeArrowheads="1"/>
          </p:cNvPicPr>
          <p:nvPr>
            <p:ph sz="half" idx="1"/>
          </p:nvPr>
        </p:nvPicPr>
        <p:blipFill>
          <a:blip r:embed="rId3"/>
          <a:srcRect/>
          <a:stretch>
            <a:fillRect/>
          </a:stretch>
        </p:blipFill>
        <p:spPr>
          <a:xfrm>
            <a:off x="304800" y="2174875"/>
            <a:ext cx="3886200" cy="2886075"/>
          </a:xfrm>
          <a:noFill/>
        </p:spPr>
      </p:pic>
      <p:sp>
        <p:nvSpPr>
          <p:cNvPr id="7" name="TextBox 6"/>
          <p:cNvSpPr txBox="1"/>
          <p:nvPr/>
        </p:nvSpPr>
        <p:spPr>
          <a:xfrm>
            <a:off x="0" y="5105400"/>
            <a:ext cx="4495800" cy="1570038"/>
          </a:xfrm>
          <a:prstGeom prst="rect">
            <a:avLst/>
          </a:prstGeom>
          <a:noFill/>
        </p:spPr>
        <p:txBody>
          <a:bodyPr>
            <a:spAutoFit/>
          </a:bodyPr>
          <a:lstStyle/>
          <a:p>
            <a:pPr>
              <a:defRPr/>
            </a:pPr>
            <a:r>
              <a:rPr lang="zh-TW" altLang="en-US" sz="2400">
                <a:ea typeface="PMingLiU" pitchFamily="18" charset="-120"/>
              </a:rPr>
              <a:t>父啊，我在那裡，願你所賜給我的人也同我在那裡，叫他們</a:t>
            </a:r>
            <a:r>
              <a:rPr lang="zh-TW" altLang="en-US" sz="2400">
                <a:solidFill>
                  <a:srgbClr val="FFFF00"/>
                </a:solidFill>
                <a:effectLst>
                  <a:outerShdw blurRad="38100" dist="38100" dir="2700000" algn="tl">
                    <a:srgbClr val="FFFFFF"/>
                  </a:outerShdw>
                </a:effectLst>
                <a:ea typeface="PMingLiU" pitchFamily="18" charset="-120"/>
              </a:rPr>
              <a:t>看見你所賜給我的榮耀</a:t>
            </a:r>
            <a:r>
              <a:rPr lang="zh-TW" altLang="en-US" sz="2400">
                <a:ea typeface="PMingLiU" pitchFamily="18" charset="-120"/>
              </a:rPr>
              <a:t>；因為創立世界以前，你已經</a:t>
            </a:r>
            <a:r>
              <a:rPr lang="zh-TW" altLang="en-US" sz="2400">
                <a:solidFill>
                  <a:srgbClr val="FFFF00"/>
                </a:solidFill>
                <a:effectLst>
                  <a:outerShdw blurRad="38100" dist="38100" dir="2700000" algn="tl">
                    <a:srgbClr val="FFFFFF"/>
                  </a:outerShdw>
                </a:effectLst>
                <a:ea typeface="PMingLiU" pitchFamily="18" charset="-120"/>
              </a:rPr>
              <a:t>愛</a:t>
            </a:r>
            <a:r>
              <a:rPr lang="zh-TW" altLang="en-US" sz="2400">
                <a:ea typeface="PMingLiU" pitchFamily="18" charset="-120"/>
              </a:rPr>
              <a:t>我了。</a:t>
            </a:r>
            <a:endParaRPr lang="en-US" sz="240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p:cNvSpPr>
            <a:spLocks noChangeArrowheads="1"/>
          </p:cNvSpPr>
          <p:nvPr/>
        </p:nvSpPr>
        <p:spPr bwMode="auto">
          <a:xfrm>
            <a:off x="2057400" y="990600"/>
            <a:ext cx="4953000" cy="4953000"/>
          </a:xfrm>
          <a:custGeom>
            <a:avLst/>
            <a:gdLst>
              <a:gd name="T0" fmla="*/ 567875232 w 21600"/>
              <a:gd name="T1" fmla="*/ 0 h 21600"/>
              <a:gd name="T2" fmla="*/ 166313711 w 21600"/>
              <a:gd name="T3" fmla="*/ 166313711 h 21600"/>
              <a:gd name="T4" fmla="*/ 0 w 21600"/>
              <a:gd name="T5" fmla="*/ 567875232 h 21600"/>
              <a:gd name="T6" fmla="*/ 166313711 w 21600"/>
              <a:gd name="T7" fmla="*/ 969436122 h 21600"/>
              <a:gd name="T8" fmla="*/ 567875232 w 21600"/>
              <a:gd name="T9" fmla="*/ 1135750464 h 21600"/>
              <a:gd name="T10" fmla="*/ 969436122 w 21600"/>
              <a:gd name="T11" fmla="*/ 969436122 h 21600"/>
              <a:gd name="T12" fmla="*/ 1135750464 w 21600"/>
              <a:gd name="T13" fmla="*/ 567875232 h 21600"/>
              <a:gd name="T14" fmla="*/ 969436122 w 21600"/>
              <a:gd name="T15" fmla="*/ 166313711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anchor="ctr"/>
          <a:lstStyle/>
          <a:p>
            <a:endParaRPr lang="en-US"/>
          </a:p>
        </p:txBody>
      </p:sp>
      <p:sp>
        <p:nvSpPr>
          <p:cNvPr id="179203" name="WordArt 3"/>
          <p:cNvSpPr>
            <a:spLocks noChangeArrowheads="1" noChangeShapeType="1" noTextEdit="1"/>
          </p:cNvSpPr>
          <p:nvPr/>
        </p:nvSpPr>
        <p:spPr bwMode="auto">
          <a:xfrm>
            <a:off x="2819400" y="2057400"/>
            <a:ext cx="3505200" cy="1219200"/>
          </a:xfrm>
          <a:prstGeom prst="rect">
            <a:avLst/>
          </a:prstGeom>
        </p:spPr>
        <p:txBody>
          <a:bodyPr spcFirstLastPara="1" wrap="none" fromWordArt="1">
            <a:prstTxWarp prst="textArchUp">
              <a:avLst>
                <a:gd name="adj" fmla="val 10800000"/>
              </a:avLst>
            </a:prstTxWarp>
          </a:bodyPr>
          <a:lstStyle/>
          <a:p>
            <a:pPr algn="ctr">
              <a:defRPr/>
            </a:pPr>
            <a:r>
              <a:rPr lang="en-US" sz="3600" kern="10" dirty="0">
                <a:ln w="9525">
                  <a:solidFill>
                    <a:schemeClr val="folHlink"/>
                  </a:solidFill>
                  <a:round/>
                  <a:headEnd/>
                  <a:tailEnd/>
                </a:ln>
                <a:solidFill>
                  <a:srgbClr val="000000"/>
                </a:solidFill>
                <a:latin typeface="Arial Black"/>
              </a:rPr>
              <a:t>Relational</a:t>
            </a:r>
          </a:p>
          <a:p>
            <a:pPr algn="ctr">
              <a:defRPr/>
            </a:pPr>
            <a:r>
              <a:rPr lang="zh-CN" altLang="en-US" sz="3600" kern="10" dirty="0">
                <a:ln w="9525">
                  <a:solidFill>
                    <a:schemeClr val="folHlink"/>
                  </a:solidFill>
                  <a:round/>
                  <a:headEnd/>
                  <a:tailEnd/>
                </a:ln>
                <a:solidFill>
                  <a:srgbClr val="000000"/>
                </a:solidFill>
                <a:latin typeface="Arial Black"/>
              </a:rPr>
              <a:t>注重關係的神</a:t>
            </a:r>
            <a:endParaRPr lang="en-US" sz="3600" kern="10" dirty="0">
              <a:ln w="9525">
                <a:solidFill>
                  <a:schemeClr val="folHlink"/>
                </a:solidFill>
                <a:round/>
                <a:headEnd/>
                <a:tailEnd/>
              </a:ln>
              <a:solidFill>
                <a:srgbClr val="000000"/>
              </a:solidFill>
              <a:latin typeface="Arial Black"/>
            </a:endParaRPr>
          </a:p>
        </p:txBody>
      </p:sp>
      <p:sp>
        <p:nvSpPr>
          <p:cNvPr id="179204" name="WordArt 4"/>
          <p:cNvSpPr>
            <a:spLocks noChangeArrowheads="1" noChangeShapeType="1" noTextEdit="1"/>
          </p:cNvSpPr>
          <p:nvPr/>
        </p:nvSpPr>
        <p:spPr bwMode="auto">
          <a:xfrm>
            <a:off x="2362200" y="3352800"/>
            <a:ext cx="4495800" cy="2209800"/>
          </a:xfrm>
          <a:prstGeom prst="rect">
            <a:avLst/>
          </a:prstGeom>
        </p:spPr>
        <p:txBody>
          <a:bodyPr wrap="none" fromWordArt="1">
            <a:prstTxWarp prst="textArchDownPour">
              <a:avLst>
                <a:gd name="adj1" fmla="val 0"/>
                <a:gd name="adj2" fmla="val 50000"/>
              </a:avLst>
            </a:prstTxWarp>
          </a:bodyPr>
          <a:lstStyle/>
          <a:p>
            <a:pPr algn="ctr">
              <a:defRPr/>
            </a:pPr>
            <a:r>
              <a:rPr lang="en-US" sz="3600" b="1" kern="10" dirty="0">
                <a:ln w="9525">
                  <a:solidFill>
                    <a:schemeClr val="folHlink"/>
                  </a:solidFill>
                  <a:round/>
                  <a:headEnd/>
                  <a:tailEnd/>
                </a:ln>
                <a:solidFill>
                  <a:srgbClr val="000000"/>
                </a:solidFill>
                <a:latin typeface="Arial Black"/>
              </a:rPr>
              <a:t>Ontological</a:t>
            </a:r>
            <a:r>
              <a:rPr lang="zh-CN" altLang="en-US" sz="3600" b="1" kern="10" dirty="0">
                <a:ln w="9525">
                  <a:solidFill>
                    <a:schemeClr val="folHlink"/>
                  </a:solidFill>
                  <a:round/>
                  <a:headEnd/>
                  <a:tailEnd/>
                </a:ln>
                <a:solidFill>
                  <a:srgbClr val="000000"/>
                </a:solidFill>
                <a:latin typeface="Arial Black"/>
              </a:rPr>
              <a:t>本體存在的神</a:t>
            </a:r>
            <a:endParaRPr lang="en-US" sz="3600" b="1" kern="10" dirty="0">
              <a:ln w="9525">
                <a:solidFill>
                  <a:schemeClr val="folHlink"/>
                </a:solidFill>
                <a:round/>
                <a:headEnd/>
                <a:tailEnd/>
              </a:ln>
              <a:solidFill>
                <a:srgbClr val="000000"/>
              </a:solidFill>
              <a:latin typeface="Arial Black"/>
            </a:endParaRPr>
          </a:p>
        </p:txBody>
      </p:sp>
      <p:sp>
        <p:nvSpPr>
          <p:cNvPr id="179205" name="WordArt 5"/>
          <p:cNvSpPr>
            <a:spLocks noChangeArrowheads="1" noChangeShapeType="1" noTextEdit="1"/>
          </p:cNvSpPr>
          <p:nvPr/>
        </p:nvSpPr>
        <p:spPr bwMode="auto">
          <a:xfrm>
            <a:off x="3657600" y="3810000"/>
            <a:ext cx="1905000" cy="762000"/>
          </a:xfrm>
          <a:prstGeom prst="rect">
            <a:avLst/>
          </a:prstGeom>
        </p:spPr>
        <p:txBody>
          <a:bodyPr spcFirstLastPara="1" wrap="none" fromWordArt="1">
            <a:prstTxWarp prst="textArchUp">
              <a:avLst>
                <a:gd name="adj" fmla="val 10800000"/>
              </a:avLst>
            </a:prstTxWarp>
          </a:bodyPr>
          <a:lstStyle/>
          <a:p>
            <a:pPr algn="ctr">
              <a:defRPr/>
            </a:pPr>
            <a:r>
              <a:rPr lang="en-US" sz="5400" kern="10" dirty="0">
                <a:ln w="9525">
                  <a:solidFill>
                    <a:schemeClr val="folHlink"/>
                  </a:solidFill>
                  <a:round/>
                  <a:headEnd/>
                  <a:tailEnd/>
                </a:ln>
                <a:solidFill>
                  <a:schemeClr val="folHlink"/>
                </a:solidFill>
                <a:latin typeface="Arial Black"/>
              </a:rPr>
              <a:t>ONENESS</a:t>
            </a:r>
          </a:p>
          <a:p>
            <a:pPr algn="ctr">
              <a:defRPr/>
            </a:pPr>
            <a:r>
              <a:rPr lang="zh-CN" altLang="en-US" sz="5400" kern="10" dirty="0">
                <a:ln w="9525">
                  <a:solidFill>
                    <a:schemeClr val="folHlink"/>
                  </a:solidFill>
                  <a:round/>
                  <a:headEnd/>
                  <a:tailEnd/>
                </a:ln>
                <a:solidFill>
                  <a:schemeClr val="folHlink"/>
                </a:solidFill>
                <a:latin typeface="Arial Black"/>
              </a:rPr>
              <a:t>神是一</a:t>
            </a:r>
            <a:endParaRPr lang="en-US" sz="5400" kern="10" dirty="0">
              <a:ln w="9525">
                <a:solidFill>
                  <a:schemeClr val="folHlink"/>
                </a:solidFill>
                <a:round/>
                <a:headEnd/>
                <a:tailEnd/>
              </a:ln>
              <a:solidFill>
                <a:schemeClr val="folHlink"/>
              </a:solidFill>
              <a:latin typeface="Arial Black"/>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533400" y="76200"/>
            <a:ext cx="8229600" cy="914400"/>
          </a:xfrm>
        </p:spPr>
        <p:txBody>
          <a:bodyPr/>
          <a:lstStyle/>
          <a:p>
            <a:pPr algn="ctr" eaLnBrk="1" hangingPunct="1"/>
            <a:r>
              <a:rPr lang="en-US" sz="6000" b="1" smtClean="0">
                <a:effectLst/>
              </a:rPr>
              <a:t>Principles </a:t>
            </a:r>
            <a:r>
              <a:rPr lang="zh-CN" altLang="en-US" sz="6000" b="1" smtClean="0">
                <a:effectLst/>
                <a:ea typeface="SimSun" pitchFamily="2" charset="-122"/>
              </a:rPr>
              <a:t>定律</a:t>
            </a:r>
            <a:endParaRPr lang="en-US" sz="6000" b="1" smtClean="0">
              <a:effectLst/>
            </a:endParaRPr>
          </a:p>
        </p:txBody>
      </p:sp>
      <p:sp>
        <p:nvSpPr>
          <p:cNvPr id="32771" name="Rectangle 3"/>
          <p:cNvSpPr>
            <a:spLocks noGrp="1" noChangeArrowheads="1"/>
          </p:cNvSpPr>
          <p:nvPr>
            <p:ph type="body" idx="1"/>
          </p:nvPr>
        </p:nvSpPr>
        <p:spPr>
          <a:xfrm>
            <a:off x="152400" y="1066800"/>
            <a:ext cx="8763000" cy="4724400"/>
          </a:xfrm>
        </p:spPr>
        <p:txBody>
          <a:bodyPr/>
          <a:lstStyle/>
          <a:p>
            <a:pPr marL="990600" lvl="1" indent="-533400" eaLnBrk="1" hangingPunct="1">
              <a:lnSpc>
                <a:spcPct val="90000"/>
              </a:lnSpc>
              <a:buFontTx/>
              <a:buNone/>
            </a:pPr>
            <a:r>
              <a:rPr lang="en-US" sz="3600" b="1" smtClean="0">
                <a:solidFill>
                  <a:srgbClr val="FFFF00"/>
                </a:solidFill>
                <a:effectLst/>
              </a:rPr>
              <a:t>The Uniqueness of the Father. </a:t>
            </a:r>
          </a:p>
          <a:p>
            <a:pPr marL="990600" lvl="1" indent="-533400" eaLnBrk="1" hangingPunct="1">
              <a:lnSpc>
                <a:spcPct val="90000"/>
              </a:lnSpc>
              <a:buFontTx/>
              <a:buNone/>
            </a:pPr>
            <a:r>
              <a:rPr lang="zh-CN" altLang="en-US" sz="3600" b="1" smtClean="0">
                <a:solidFill>
                  <a:srgbClr val="FFFF00"/>
                </a:solidFill>
                <a:effectLst/>
                <a:ea typeface="SimSun" pitchFamily="2" charset="-122"/>
              </a:rPr>
              <a:t>獨特的聖天父</a:t>
            </a:r>
            <a:endParaRPr lang="en-US" sz="3600" b="1" smtClean="0">
              <a:solidFill>
                <a:srgbClr val="FFFF00"/>
              </a:solidFill>
              <a:effectLst/>
            </a:endParaRPr>
          </a:p>
          <a:p>
            <a:pPr marL="990600" lvl="1" indent="-533400" eaLnBrk="1" hangingPunct="1">
              <a:lnSpc>
                <a:spcPct val="90000"/>
              </a:lnSpc>
              <a:buFontTx/>
              <a:buNone/>
            </a:pPr>
            <a:r>
              <a:rPr lang="en-US" sz="3600" b="1" smtClean="0">
                <a:solidFill>
                  <a:srgbClr val="FFFF00"/>
                </a:solidFill>
                <a:effectLst/>
              </a:rPr>
              <a:t>The Cooperative Trinity </a:t>
            </a:r>
          </a:p>
          <a:p>
            <a:pPr marL="990600" lvl="1" indent="-533400" eaLnBrk="1" hangingPunct="1">
              <a:lnSpc>
                <a:spcPct val="90000"/>
              </a:lnSpc>
              <a:buFontTx/>
              <a:buNone/>
            </a:pPr>
            <a:r>
              <a:rPr lang="zh-CN" altLang="en-US" sz="3600" b="1" smtClean="0">
                <a:solidFill>
                  <a:srgbClr val="FFFF00"/>
                </a:solidFill>
                <a:effectLst/>
                <a:ea typeface="SimSun" pitchFamily="2" charset="-122"/>
              </a:rPr>
              <a:t>同心協作的父、子、靈</a:t>
            </a:r>
            <a:endParaRPr lang="en-US" sz="3600" b="1" smtClean="0">
              <a:solidFill>
                <a:srgbClr val="FFFF00"/>
              </a:solidFill>
              <a:effectLst/>
            </a:endParaRPr>
          </a:p>
          <a:p>
            <a:pPr marL="990600" lvl="1" indent="-533400" eaLnBrk="1" hangingPunct="1">
              <a:lnSpc>
                <a:spcPct val="90000"/>
              </a:lnSpc>
              <a:buFontTx/>
              <a:buNone/>
            </a:pPr>
            <a:r>
              <a:rPr lang="en-US" sz="3600" b="1" smtClean="0">
                <a:solidFill>
                  <a:srgbClr val="FFFF00"/>
                </a:solidFill>
                <a:effectLst/>
              </a:rPr>
              <a:t>No Generic God</a:t>
            </a:r>
          </a:p>
          <a:p>
            <a:pPr marL="990600" lvl="1" indent="-533400" eaLnBrk="1" hangingPunct="1">
              <a:lnSpc>
                <a:spcPct val="90000"/>
              </a:lnSpc>
              <a:buFontTx/>
              <a:buNone/>
            </a:pPr>
            <a:r>
              <a:rPr lang="zh-CN" altLang="en-US" sz="3600" b="1" smtClean="0">
                <a:solidFill>
                  <a:srgbClr val="FFFF00"/>
                </a:solidFill>
                <a:effectLst/>
                <a:ea typeface="SimSun" pitchFamily="2" charset="-122"/>
              </a:rPr>
              <a:t>不是無標簽的神</a:t>
            </a:r>
            <a:endParaRPr lang="en-US" sz="3600" b="1" smtClean="0">
              <a:solidFill>
                <a:srgbClr val="FFFF00"/>
              </a:solidFill>
              <a:effectLst/>
            </a:endParaRPr>
          </a:p>
          <a:p>
            <a:pPr marL="990600" lvl="1" indent="-533400" eaLnBrk="1" hangingPunct="1">
              <a:lnSpc>
                <a:spcPct val="90000"/>
              </a:lnSpc>
              <a:buFont typeface="Tahoma" pitchFamily="34" charset="0"/>
              <a:buNone/>
            </a:pPr>
            <a:r>
              <a:rPr lang="en-US" sz="3600" b="1" smtClean="0">
                <a:solidFill>
                  <a:srgbClr val="FFFF00"/>
                </a:solidFill>
                <a:effectLst/>
              </a:rPr>
              <a:t>Anything Deity does, is done by a particular Member of the Trinit</a:t>
            </a:r>
          </a:p>
          <a:p>
            <a:pPr marL="990600" lvl="1" indent="-533400" eaLnBrk="1" hangingPunct="1">
              <a:lnSpc>
                <a:spcPct val="90000"/>
              </a:lnSpc>
              <a:buFont typeface="Tahoma" pitchFamily="34" charset="0"/>
              <a:buNone/>
            </a:pPr>
            <a:r>
              <a:rPr lang="zh-CN" altLang="en-US" sz="3600" b="1" smtClean="0">
                <a:solidFill>
                  <a:srgbClr val="FFFF00"/>
                </a:solidFill>
                <a:effectLst/>
                <a:ea typeface="SimSun" pitchFamily="2" charset="-122"/>
              </a:rPr>
              <a:t>但凡神行事，必然是父、子、灵中某一位格的行动</a:t>
            </a:r>
            <a:endParaRPr lang="en-US" sz="3600" b="1" smtClean="0">
              <a:solidFill>
                <a:srgbClr val="FFFF00"/>
              </a:solidFill>
              <a:effectLst/>
            </a:endParaRPr>
          </a:p>
          <a:p>
            <a:pPr marL="990600" lvl="1" indent="-533400" eaLnBrk="1" hangingPunct="1">
              <a:lnSpc>
                <a:spcPct val="90000"/>
              </a:lnSpc>
              <a:buFontTx/>
              <a:buNone/>
            </a:pPr>
            <a:endParaRPr lang="en-US" sz="3600" b="1" smtClean="0">
              <a:solidFill>
                <a:srgbClr val="FFFF00"/>
              </a:solidFill>
              <a:effectLst/>
            </a:endParaRPr>
          </a:p>
        </p:txBody>
      </p:sp>
    </p:spTree>
  </p:cSld>
  <p:clrMapOvr>
    <a:masterClrMapping/>
  </p:clrMapOvr>
  <p:transition>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8299.JPG"/>
          <p:cNvPicPr>
            <a:picLocks noChangeAspect="1"/>
          </p:cNvPicPr>
          <p:nvPr/>
        </p:nvPicPr>
        <p:blipFill>
          <a:blip r:embed="rId2" cstate="print"/>
          <a:srcRect l="3333" t="22613" r="2500" b="25103"/>
          <a:stretch>
            <a:fillRect/>
          </a:stretch>
        </p:blipFill>
        <p:spPr>
          <a:xfrm>
            <a:off x="152400" y="914400"/>
            <a:ext cx="8815614" cy="3276600"/>
          </a:xfrm>
          <a:prstGeom prst="rect">
            <a:avLst/>
          </a:prstGeom>
        </p:spPr>
      </p:pic>
      <p:sp>
        <p:nvSpPr>
          <p:cNvPr id="3" name="TextBox 2"/>
          <p:cNvSpPr txBox="1"/>
          <p:nvPr/>
        </p:nvSpPr>
        <p:spPr>
          <a:xfrm>
            <a:off x="152400" y="4572000"/>
            <a:ext cx="8991600" cy="1200329"/>
          </a:xfrm>
          <a:prstGeom prst="rect">
            <a:avLst/>
          </a:prstGeom>
          <a:noFill/>
        </p:spPr>
        <p:txBody>
          <a:bodyPr wrap="square" rtlCol="0">
            <a:spAutoFit/>
          </a:bodyPr>
          <a:lstStyle/>
          <a:p>
            <a:pPr algn="ctr"/>
            <a:r>
              <a:rPr lang="en-US" dirty="0" smtClean="0">
                <a:solidFill>
                  <a:schemeClr val="bg1"/>
                </a:solidFill>
              </a:rPr>
              <a:t>Dr. Eckman &amp; Cathy at the University of Posts and Communications, Beijing.  </a:t>
            </a:r>
          </a:p>
          <a:p>
            <a:pPr algn="ctr"/>
            <a:r>
              <a:rPr lang="en-US" dirty="0" smtClean="0">
                <a:solidFill>
                  <a:schemeClr val="bg1"/>
                </a:solidFill>
              </a:rPr>
              <a:t>60 counselors and student helpers attended the course on </a:t>
            </a:r>
          </a:p>
          <a:p>
            <a:pPr algn="ctr"/>
            <a:r>
              <a:rPr lang="en-US" dirty="0" smtClean="0">
                <a:solidFill>
                  <a:schemeClr val="bg1"/>
                </a:solidFill>
              </a:rPr>
              <a:t>“Emotional Development of University students”</a:t>
            </a:r>
          </a:p>
          <a:p>
            <a:pPr algn="ctr"/>
            <a:endParaRPr lang="en-US" dirty="0">
              <a:solidFill>
                <a:schemeClr val="bg1"/>
              </a:solidFill>
            </a:endParaRPr>
          </a:p>
        </p:txBody>
      </p:sp>
    </p:spTree>
  </p:cSld>
  <p:clrMapOvr>
    <a:masterClrMapping/>
  </p:clrMapOvr>
  <p:transition spd="slow" advClick="0" advTm="14000">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L cover.jpg"/>
          <p:cNvPicPr>
            <a:picLocks noChangeAspect="1"/>
          </p:cNvPicPr>
          <p:nvPr/>
        </p:nvPicPr>
        <p:blipFill>
          <a:blip r:embed="rId2" cstate="print">
            <a:duotone>
              <a:prstClr val="black"/>
              <a:schemeClr val="accent5">
                <a:tint val="45000"/>
                <a:satMod val="400000"/>
              </a:schemeClr>
            </a:duotone>
          </a:blip>
          <a:srcRect l="3947" t="8772" r="9211" b="7018"/>
          <a:stretch>
            <a:fillRect/>
          </a:stretch>
        </p:blipFill>
        <p:spPr>
          <a:xfrm rot="5400000">
            <a:off x="-76200" y="1371600"/>
            <a:ext cx="5029200" cy="3657600"/>
          </a:xfrm>
          <a:prstGeom prst="rect">
            <a:avLst/>
          </a:prstGeom>
        </p:spPr>
      </p:pic>
      <p:pic>
        <p:nvPicPr>
          <p:cNvPr id="1026" name="Picture 2"/>
          <p:cNvPicPr>
            <a:picLocks noChangeAspect="1" noChangeArrowheads="1"/>
          </p:cNvPicPr>
          <p:nvPr/>
        </p:nvPicPr>
        <p:blipFill>
          <a:blip r:embed="rId3" cstate="print"/>
          <a:srcRect/>
          <a:stretch>
            <a:fillRect/>
          </a:stretch>
        </p:blipFill>
        <p:spPr bwMode="auto">
          <a:xfrm>
            <a:off x="4800601" y="685801"/>
            <a:ext cx="3886200" cy="5032566"/>
          </a:xfrm>
          <a:prstGeom prst="rect">
            <a:avLst/>
          </a:prstGeom>
          <a:noFill/>
          <a:ln w="9525">
            <a:noFill/>
            <a:miter lim="800000"/>
            <a:headEnd/>
            <a:tailEnd/>
          </a:ln>
        </p:spPr>
      </p:pic>
      <p:sp>
        <p:nvSpPr>
          <p:cNvPr id="4" name="TextBox 3"/>
          <p:cNvSpPr txBox="1"/>
          <p:nvPr/>
        </p:nvSpPr>
        <p:spPr>
          <a:xfrm>
            <a:off x="152400" y="5867400"/>
            <a:ext cx="8991600" cy="369332"/>
          </a:xfrm>
          <a:prstGeom prst="rect">
            <a:avLst/>
          </a:prstGeom>
          <a:noFill/>
        </p:spPr>
        <p:txBody>
          <a:bodyPr wrap="square" rtlCol="0">
            <a:spAutoFit/>
          </a:bodyPr>
          <a:lstStyle/>
          <a:p>
            <a:pPr algn="ctr"/>
            <a:r>
              <a:rPr lang="en-US" dirty="0" smtClean="0">
                <a:solidFill>
                  <a:schemeClr val="bg1"/>
                </a:solidFill>
              </a:rPr>
              <a:t>Skills For Living Workbook &amp; List of Modules</a:t>
            </a:r>
            <a:endParaRPr lang="en-US" dirty="0">
              <a:solidFill>
                <a:schemeClr val="bg1"/>
              </a:solidFill>
            </a:endParaRPr>
          </a:p>
        </p:txBody>
      </p:sp>
    </p:spTree>
  </p:cSld>
  <p:clrMapOvr>
    <a:masterClrMapping/>
  </p:clrMapOvr>
  <p:transition spd="slow" advClick="0" advTm="5000">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5715000"/>
            <a:ext cx="8991600" cy="646331"/>
          </a:xfrm>
          <a:prstGeom prst="rect">
            <a:avLst/>
          </a:prstGeom>
          <a:noFill/>
        </p:spPr>
        <p:txBody>
          <a:bodyPr wrap="square" rtlCol="0">
            <a:spAutoFit/>
          </a:bodyPr>
          <a:lstStyle/>
          <a:p>
            <a:pPr algn="ctr"/>
            <a:r>
              <a:rPr lang="en-US" dirty="0" smtClean="0">
                <a:solidFill>
                  <a:schemeClr val="bg1"/>
                </a:solidFill>
              </a:rPr>
              <a:t>Unusual and revealing results of  the Family Background Questionnaire Testing for </a:t>
            </a:r>
          </a:p>
          <a:p>
            <a:pPr algn="ctr"/>
            <a:r>
              <a:rPr lang="en-US" dirty="0" smtClean="0">
                <a:solidFill>
                  <a:schemeClr val="bg1"/>
                </a:solidFill>
              </a:rPr>
              <a:t>60 counselors &amp; student helpers</a:t>
            </a:r>
            <a:endParaRPr lang="en-US" dirty="0">
              <a:solidFill>
                <a:schemeClr val="bg1"/>
              </a:solidFill>
            </a:endParaRPr>
          </a:p>
        </p:txBody>
      </p:sp>
      <p:pic>
        <p:nvPicPr>
          <p:cNvPr id="4" name="Picture 3" descr="Family Background.jpg"/>
          <p:cNvPicPr>
            <a:picLocks noChangeAspect="1"/>
          </p:cNvPicPr>
          <p:nvPr/>
        </p:nvPicPr>
        <p:blipFill>
          <a:blip r:embed="rId2" cstate="print"/>
          <a:stretch>
            <a:fillRect/>
          </a:stretch>
        </p:blipFill>
        <p:spPr>
          <a:xfrm>
            <a:off x="533400" y="1219200"/>
            <a:ext cx="8315232" cy="4231774"/>
          </a:xfrm>
          <a:prstGeom prst="rect">
            <a:avLst/>
          </a:prstGeom>
        </p:spPr>
      </p:pic>
    </p:spTree>
  </p:cSld>
  <p:clrMapOvr>
    <a:masterClrMapping/>
  </p:clrMapOvr>
  <p:transition spd="slow" advClick="0" advTm="8000">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16362" r="18190"/>
          <a:stretch>
            <a:fillRect/>
          </a:stretch>
        </p:blipFill>
        <p:spPr bwMode="auto">
          <a:xfrm>
            <a:off x="304800" y="838200"/>
            <a:ext cx="3962400" cy="4114800"/>
          </a:xfrm>
          <a:prstGeom prst="rect">
            <a:avLst/>
          </a:prstGeom>
          <a:noFill/>
          <a:ln w="9525">
            <a:noFill/>
            <a:miter lim="800000"/>
            <a:headEnd/>
            <a:tailEnd/>
          </a:ln>
        </p:spPr>
      </p:pic>
      <p:sp>
        <p:nvSpPr>
          <p:cNvPr id="3" name="TextBox 2"/>
          <p:cNvSpPr txBox="1"/>
          <p:nvPr/>
        </p:nvSpPr>
        <p:spPr>
          <a:xfrm>
            <a:off x="152400" y="5638800"/>
            <a:ext cx="8991600" cy="923330"/>
          </a:xfrm>
          <a:prstGeom prst="rect">
            <a:avLst/>
          </a:prstGeom>
          <a:noFill/>
        </p:spPr>
        <p:txBody>
          <a:bodyPr wrap="square" rtlCol="0">
            <a:spAutoFit/>
          </a:bodyPr>
          <a:lstStyle/>
          <a:p>
            <a:r>
              <a:rPr lang="en-US" dirty="0" smtClean="0">
                <a:solidFill>
                  <a:schemeClr val="bg1"/>
                </a:solidFill>
              </a:rPr>
              <a:t>Dr. Eckman &amp; Dr. Xu, Clinical Psychologist at Peking Univ. one of the most prestigious schools in China.  She has an M.S. and Ph.D in Clinical Psychology and has written 10 publications. She is all of 30 years old.</a:t>
            </a:r>
            <a:endParaRPr lang="en-US" dirty="0">
              <a:solidFill>
                <a:schemeClr val="bg1"/>
              </a:solidFill>
            </a:endParaRPr>
          </a:p>
        </p:txBody>
      </p:sp>
      <p:sp>
        <p:nvSpPr>
          <p:cNvPr id="4" name="TextBox 3"/>
          <p:cNvSpPr txBox="1"/>
          <p:nvPr/>
        </p:nvSpPr>
        <p:spPr>
          <a:xfrm>
            <a:off x="4572000" y="533400"/>
            <a:ext cx="4343400" cy="5170646"/>
          </a:xfrm>
          <a:prstGeom prst="rect">
            <a:avLst/>
          </a:prstGeom>
          <a:solidFill>
            <a:schemeClr val="bg2"/>
          </a:solidFill>
          <a:ln>
            <a:solidFill>
              <a:schemeClr val="accent1"/>
            </a:solidFill>
          </a:ln>
        </p:spPr>
        <p:txBody>
          <a:bodyPr wrap="square" rtlCol="0">
            <a:spAutoFit/>
          </a:bodyPr>
          <a:lstStyle/>
          <a:p>
            <a:r>
              <a:rPr lang="en-US" sz="1300" dirty="0" smtClean="0">
                <a:latin typeface="Adobe Arabic" pitchFamily="18" charset="-78"/>
                <a:cs typeface="Adobe Arabic" pitchFamily="18" charset="-78"/>
              </a:rPr>
              <a:t>Letter of Recommendation by Dr. Xu:</a:t>
            </a:r>
          </a:p>
          <a:p>
            <a:endParaRPr lang="en-US" sz="1300" dirty="0" smtClean="0">
              <a:latin typeface="Adobe Arabic" pitchFamily="18" charset="-78"/>
              <a:cs typeface="Adobe Arabic" pitchFamily="18" charset="-78"/>
            </a:endParaRPr>
          </a:p>
          <a:p>
            <a:r>
              <a:rPr lang="en-US" sz="1300" dirty="0" smtClean="0">
                <a:latin typeface="Adobe Arabic" pitchFamily="18" charset="-78"/>
                <a:cs typeface="Adobe Arabic" pitchFamily="18" charset="-78"/>
              </a:rPr>
              <a:t>Dr.Eckman’s Skills for living curriculum is a perfect educational module for the university students in China.</a:t>
            </a:r>
          </a:p>
          <a:p>
            <a:endParaRPr lang="en-US" sz="600" dirty="0" smtClean="0">
              <a:latin typeface="Adobe Arabic" pitchFamily="18" charset="-78"/>
              <a:cs typeface="Adobe Arabic" pitchFamily="18" charset="-78"/>
            </a:endParaRPr>
          </a:p>
          <a:p>
            <a:r>
              <a:rPr lang="en-US" sz="1300" dirty="0" smtClean="0">
                <a:latin typeface="Adobe Arabic" pitchFamily="18" charset="-78"/>
                <a:cs typeface="Adobe Arabic" pitchFamily="18" charset="-78"/>
              </a:rPr>
              <a:t>…”Part 1, 2, 6 and 7 focus on family background and identity which will help the students to know themselves better as special individuals, and how their original families dye different colors on their pictures of themselves.</a:t>
            </a:r>
          </a:p>
          <a:p>
            <a:endParaRPr lang="en-US" sz="1300" dirty="0" smtClean="0">
              <a:latin typeface="Adobe Arabic" pitchFamily="18" charset="-78"/>
              <a:cs typeface="Adobe Arabic" pitchFamily="18" charset="-78"/>
            </a:endParaRPr>
          </a:p>
          <a:p>
            <a:r>
              <a:rPr lang="en-US" sz="1300" dirty="0" smtClean="0">
                <a:latin typeface="Adobe Arabic" pitchFamily="18" charset="-78"/>
                <a:cs typeface="Adobe Arabic" pitchFamily="18" charset="-78"/>
              </a:rPr>
              <a:t>Chinese students may do very well on examinations, but they would be unhappy. Some of them are trapped in depression and cannot find a way out. </a:t>
            </a:r>
          </a:p>
          <a:p>
            <a:endParaRPr lang="en-US" sz="600" dirty="0" smtClean="0">
              <a:latin typeface="Adobe Arabic" pitchFamily="18" charset="-78"/>
              <a:cs typeface="Adobe Arabic" pitchFamily="18" charset="-78"/>
            </a:endParaRPr>
          </a:p>
          <a:p>
            <a:r>
              <a:rPr lang="en-US" sz="1300" dirty="0" smtClean="0">
                <a:latin typeface="Adobe Arabic" pitchFamily="18" charset="-78"/>
                <a:cs typeface="Adobe Arabic" pitchFamily="18" charset="-78"/>
              </a:rPr>
              <a:t>…”Part 3, 4, 5 and 8 of this curriculum will help them to learn useful skills to cope with pressures, manage emotions and build healthy relationships with each other.</a:t>
            </a:r>
          </a:p>
          <a:p>
            <a:r>
              <a:rPr lang="en-US" sz="1300" dirty="0" smtClean="0">
                <a:latin typeface="Adobe Arabic" pitchFamily="18" charset="-78"/>
                <a:cs typeface="Adobe Arabic" pitchFamily="18" charset="-78"/>
              </a:rPr>
              <a:t>The unique advantage of this curriculum is the group exercise. This kind of modular training will help students communicate with each other and encourage self-growth.</a:t>
            </a:r>
          </a:p>
          <a:p>
            <a:endParaRPr lang="en-US" sz="600" dirty="0" smtClean="0">
              <a:latin typeface="Adobe Arabic" pitchFamily="18" charset="-78"/>
              <a:cs typeface="Adobe Arabic" pitchFamily="18" charset="-78"/>
            </a:endParaRPr>
          </a:p>
          <a:p>
            <a:r>
              <a:rPr lang="en-US" sz="1300" dirty="0" smtClean="0">
                <a:latin typeface="Adobe Arabic" pitchFamily="18" charset="-78"/>
                <a:cs typeface="Adobe Arabic" pitchFamily="18" charset="-78"/>
              </a:rPr>
              <a:t>It is my great privilege to have Dr. Eckman’s consent to use Skills For Living as a textbook in my class. I will introduce this curriculum into Peking University Health Science Center as an optional course of undergraduates. I will try my best to make the best use of it and promise to send feedback from my class.”</a:t>
            </a:r>
          </a:p>
          <a:p>
            <a:endParaRPr lang="en-US" sz="1300" dirty="0" smtClean="0">
              <a:latin typeface="Adobe Arabic" pitchFamily="18" charset="-78"/>
              <a:cs typeface="Adobe Arabic" pitchFamily="18" charset="-78"/>
            </a:endParaRPr>
          </a:p>
          <a:p>
            <a:r>
              <a:rPr lang="en-US" sz="1300" dirty="0" smtClean="0">
                <a:latin typeface="Adobe Arabic" pitchFamily="18" charset="-78"/>
                <a:cs typeface="Adobe Arabic" pitchFamily="18" charset="-78"/>
              </a:rPr>
              <a:t>Dr. Sofia Xu </a:t>
            </a:r>
          </a:p>
          <a:p>
            <a:r>
              <a:rPr lang="en-US" sz="1300" dirty="0" smtClean="0">
                <a:latin typeface="Adobe Arabic" pitchFamily="18" charset="-78"/>
                <a:cs typeface="Adobe Arabic" pitchFamily="18" charset="-78"/>
              </a:rPr>
              <a:t>Ph.D. Clinical Psychologist </a:t>
            </a:r>
          </a:p>
          <a:p>
            <a:r>
              <a:rPr lang="en-US" sz="1300" dirty="0" smtClean="0">
                <a:latin typeface="Adobe Arabic" pitchFamily="18" charset="-78"/>
                <a:cs typeface="Adobe Arabic" pitchFamily="18" charset="-78"/>
              </a:rPr>
              <a:t>Medical Psychology Institute,</a:t>
            </a:r>
          </a:p>
          <a:p>
            <a:r>
              <a:rPr lang="en-US" sz="1300" dirty="0" smtClean="0">
                <a:latin typeface="Adobe Arabic" pitchFamily="18" charset="-78"/>
                <a:cs typeface="Adobe Arabic" pitchFamily="18" charset="-78"/>
              </a:rPr>
              <a:t>Peking University Health Science Center</a:t>
            </a:r>
            <a:endParaRPr lang="en-US" sz="1300" dirty="0">
              <a:latin typeface="Adobe Arabic" pitchFamily="18" charset="-78"/>
              <a:cs typeface="Adobe Arabic" pitchFamily="18" charset="-78"/>
            </a:endParaRPr>
          </a:p>
        </p:txBody>
      </p:sp>
    </p:spTree>
  </p:cSld>
  <p:clrMapOvr>
    <a:masterClrMapping/>
  </p:clrMapOvr>
  <p:transition spd="slow" advClick="0" advTm="30000">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533400" y="762000"/>
            <a:ext cx="8356263" cy="4724400"/>
          </a:xfrm>
          <a:prstGeom prst="rect">
            <a:avLst/>
          </a:prstGeom>
          <a:noFill/>
          <a:ln w="9525">
            <a:noFill/>
            <a:miter lim="800000"/>
            <a:headEnd/>
            <a:tailEnd/>
          </a:ln>
        </p:spPr>
      </p:pic>
      <p:sp>
        <p:nvSpPr>
          <p:cNvPr id="3" name="TextBox 2"/>
          <p:cNvSpPr txBox="1"/>
          <p:nvPr/>
        </p:nvSpPr>
        <p:spPr>
          <a:xfrm>
            <a:off x="152400" y="5715000"/>
            <a:ext cx="8991600" cy="646331"/>
          </a:xfrm>
          <a:prstGeom prst="rect">
            <a:avLst/>
          </a:prstGeom>
          <a:noFill/>
        </p:spPr>
        <p:txBody>
          <a:bodyPr wrap="square" rtlCol="0">
            <a:spAutoFit/>
          </a:bodyPr>
          <a:lstStyle/>
          <a:p>
            <a:pPr algn="ctr"/>
            <a:r>
              <a:rPr lang="en-US" dirty="0" smtClean="0">
                <a:solidFill>
                  <a:schemeClr val="bg1"/>
                </a:solidFill>
              </a:rPr>
              <a:t>Gayle, Cathy, Dr. Eckman, well known missionary in China, </a:t>
            </a:r>
          </a:p>
          <a:p>
            <a:pPr algn="ctr"/>
            <a:r>
              <a:rPr lang="en-US" dirty="0" smtClean="0">
                <a:solidFill>
                  <a:schemeClr val="bg1"/>
                </a:solidFill>
              </a:rPr>
              <a:t>Karen &amp; Anya-volunteer translators.  </a:t>
            </a:r>
            <a:endParaRPr lang="en-US" dirty="0">
              <a:solidFill>
                <a:schemeClr val="bg1"/>
              </a:solidFill>
            </a:endParaRPr>
          </a:p>
        </p:txBody>
      </p:sp>
    </p:spTree>
  </p:cSld>
  <p:clrMapOvr>
    <a:masterClrMapping/>
  </p:clrMapOvr>
  <p:transition spd="slow" advClick="0" advTm="8000">
    <p:random/>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Ocean</Template>
  <TotalTime>9155</TotalTime>
  <Words>2737</Words>
  <Application>Microsoft Office PowerPoint</Application>
  <PresentationFormat>On-screen Show (4:3)</PresentationFormat>
  <Paragraphs>187</Paragraphs>
  <Slides>43</Slides>
  <Notes>20</Notes>
  <HiddenSlides>5</HiddenSlides>
  <MMClips>0</MMClips>
  <ScaleCrop>false</ScaleCrop>
  <HeadingPairs>
    <vt:vector size="4" baseType="variant">
      <vt:variant>
        <vt:lpstr>Theme</vt:lpstr>
      </vt:variant>
      <vt:variant>
        <vt:i4>2</vt:i4>
      </vt:variant>
      <vt:variant>
        <vt:lpstr>Slide Titles</vt:lpstr>
      </vt:variant>
      <vt:variant>
        <vt:i4>43</vt:i4>
      </vt:variant>
    </vt:vector>
  </HeadingPairs>
  <TitlesOfParts>
    <vt:vector size="45" baseType="lpstr">
      <vt:lpstr>Ocean</vt:lpstr>
      <vt:lpstr>Waveform</vt:lpstr>
      <vt:lpstr>PowerPoint Presentation</vt:lpstr>
      <vt:lpstr>Our Mission</vt:lpstr>
      <vt:lpstr>Our 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YAHWEH IS ONE耶和華是一!</vt:lpstr>
      <vt:lpstr>Jesus and the Father Are One 耶稣与父是一! </vt:lpstr>
      <vt:lpstr>John約翰福音 3:16</vt:lpstr>
      <vt:lpstr>Principle</vt:lpstr>
      <vt:lpstr>PowerPoint Presentation</vt:lpstr>
      <vt:lpstr>PowerPoint Presentation</vt:lpstr>
      <vt:lpstr>John約翰福音14:16-17</vt:lpstr>
      <vt:lpstr>PowerPoint Presentation</vt:lpstr>
      <vt:lpstr>1 Corinthians林前 12:4-6</vt:lpstr>
      <vt:lpstr>PowerPoint Presentation</vt:lpstr>
      <vt:lpstr>1 Corinthians 林前8:6</vt:lpstr>
      <vt:lpstr>Isaiah以賽亞書40:12-13</vt:lpstr>
      <vt:lpstr>PowerPoint Presentation</vt:lpstr>
      <vt:lpstr>John約翰福音 4:23</vt:lpstr>
      <vt:lpstr>PowerPoint Presentation</vt:lpstr>
      <vt:lpstr>John Owen, Communion with the Triune God 與三一神契通 1657</vt:lpstr>
      <vt:lpstr>PowerPoint Presentation</vt:lpstr>
      <vt:lpstr>PowerPoint Presentation</vt:lpstr>
      <vt:lpstr>PowerPoint Presentation</vt:lpstr>
      <vt:lpstr>PowerPoint Presentation</vt:lpstr>
      <vt:lpstr>PowerPoint Presentation</vt:lpstr>
      <vt:lpstr>John約翰福音5:22-27</vt:lpstr>
      <vt:lpstr>The Great Appreciator 偉大欣賞</vt:lpstr>
      <vt:lpstr>The Father wants Daughters and Sons                   John 17</vt:lpstr>
      <vt:lpstr>PowerPoint Presentation</vt:lpstr>
      <vt:lpstr>Principles 定律</vt:lpstr>
    </vt:vector>
  </TitlesOfParts>
  <Company>BWGI 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God is Not Generic!</dc:title>
  <dc:creator>BWGI Seminars</dc:creator>
  <cp:lastModifiedBy>CCIC-TV</cp:lastModifiedBy>
  <cp:revision>107</cp:revision>
  <dcterms:created xsi:type="dcterms:W3CDTF">2007-11-16T19:08:20Z</dcterms:created>
  <dcterms:modified xsi:type="dcterms:W3CDTF">2013-11-29T18:47:19Z</dcterms:modified>
</cp:coreProperties>
</file>